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88" r:id="rId3"/>
    <p:sldId id="2789" r:id="rId4"/>
    <p:sldId id="1810" r:id="rId5"/>
    <p:sldId id="1811" r:id="rId6"/>
    <p:sldId id="1215" r:id="rId7"/>
    <p:sldId id="2495" r:id="rId8"/>
    <p:sldId id="2695" r:id="rId9"/>
    <p:sldId id="2570" r:id="rId10"/>
    <p:sldId id="2571" r:id="rId11"/>
    <p:sldId id="2572" r:id="rId12"/>
    <p:sldId id="2573" r:id="rId14"/>
    <p:sldId id="2604" r:id="rId15"/>
    <p:sldId id="2600" r:id="rId16"/>
    <p:sldId id="2284" r:id="rId17"/>
    <p:sldId id="2285" r:id="rId18"/>
    <p:sldId id="2286" r:id="rId19"/>
    <p:sldId id="2287" r:id="rId20"/>
    <p:sldId id="2288" r:id="rId21"/>
    <p:sldId id="2289" r:id="rId22"/>
    <p:sldId id="2290" r:id="rId23"/>
    <p:sldId id="2582" r:id="rId24"/>
    <p:sldId id="2574" r:id="rId25"/>
    <p:sldId id="2575" r:id="rId26"/>
    <p:sldId id="2576" r:id="rId27"/>
    <p:sldId id="2577" r:id="rId28"/>
    <p:sldId id="2578" r:id="rId29"/>
    <p:sldId id="2579" r:id="rId30"/>
    <p:sldId id="2580" r:id="rId31"/>
    <p:sldId id="2585" r:id="rId32"/>
    <p:sldId id="2427" r:id="rId33"/>
    <p:sldId id="2603" r:id="rId34"/>
    <p:sldId id="2602" r:id="rId35"/>
    <p:sldId id="2694" r:id="rId36"/>
    <p:sldId id="2696" r:id="rId37"/>
    <p:sldId id="2697" r:id="rId38"/>
    <p:sldId id="2586" r:id="rId39"/>
    <p:sldId id="2587" r:id="rId40"/>
    <p:sldId id="2588" r:id="rId41"/>
    <p:sldId id="2589" r:id="rId42"/>
    <p:sldId id="2699" r:id="rId43"/>
    <p:sldId id="2700" r:id="rId44"/>
    <p:sldId id="2590" r:id="rId45"/>
    <p:sldId id="2591" r:id="rId46"/>
    <p:sldId id="2592" r:id="rId47"/>
    <p:sldId id="2593" r:id="rId48"/>
    <p:sldId id="2594" r:id="rId49"/>
    <p:sldId id="2595" r:id="rId50"/>
    <p:sldId id="2596" r:id="rId51"/>
    <p:sldId id="2597" r:id="rId52"/>
    <p:sldId id="2598" r:id="rId53"/>
    <p:sldId id="2764" r:id="rId54"/>
    <p:sldId id="2702" r:id="rId55"/>
    <p:sldId id="2703" r:id="rId56"/>
    <p:sldId id="2704" r:id="rId57"/>
    <p:sldId id="2705" r:id="rId58"/>
    <p:sldId id="2706" r:id="rId59"/>
    <p:sldId id="2707" r:id="rId60"/>
    <p:sldId id="2708" r:id="rId61"/>
    <p:sldId id="2709" r:id="rId62"/>
    <p:sldId id="2710" r:id="rId63"/>
    <p:sldId id="2411" r:id="rId64"/>
    <p:sldId id="2412" r:id="rId65"/>
    <p:sldId id="2414" r:id="rId66"/>
    <p:sldId id="2711" r:id="rId67"/>
    <p:sldId id="2716" r:id="rId68"/>
    <p:sldId id="2712" r:id="rId69"/>
    <p:sldId id="2714" r:id="rId70"/>
    <p:sldId id="2715" r:id="rId71"/>
    <p:sldId id="2417" r:id="rId72"/>
    <p:sldId id="2418" r:id="rId73"/>
    <p:sldId id="2420" r:id="rId74"/>
    <p:sldId id="2718" r:id="rId75"/>
    <p:sldId id="2719" r:id="rId76"/>
    <p:sldId id="2435" r:id="rId77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张 泽元" initials="张" lastIdx="1" clrIdx="0"/>
  <p:cmAuthor id="7" name="Taylor Hartwell" initials="TH [6]" lastIdx="1" clrIdx="6"/>
  <p:cmAuthor id="1" name="陈宣霖" initials="陈" lastIdx="1" clrIdx="0"/>
  <p:cmAuthor id="2" name="作者" initials="A" lastIdx="1" clrIdx="1"/>
  <p:cmAuthor id="4" name="DTY" initials="D" lastIdx="1" clrIdx="7"/>
  <p:cmAuthor id="5" name="未知用户11" initials="未知用户11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A55"/>
    <a:srgbClr val="EAF3FA"/>
    <a:srgbClr val="58B6E5"/>
    <a:srgbClr val="C00000"/>
    <a:srgbClr val="E2AEAB"/>
    <a:srgbClr val="F1E8EA"/>
    <a:srgbClr val="B8975A"/>
    <a:srgbClr val="E2DDE5"/>
    <a:srgbClr val="C6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0" y="228"/>
      </p:cViewPr>
      <p:guideLst>
        <p:guide orient="horz" pos="2616"/>
        <p:guide pos="35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445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信274298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79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180.xml"/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ags" Target="../tags/tag182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tags" Target="../tags/tag183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5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184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jpeg"/><Relationship Id="rId4" Type="http://schemas.openxmlformats.org/officeDocument/2006/relationships/image" Target="../media/image33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3.png"/><Relationship Id="rId4" Type="http://schemas.openxmlformats.org/officeDocument/2006/relationships/image" Target="../media/image34.png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4.png"/><Relationship Id="rId4" Type="http://schemas.openxmlformats.org/officeDocument/2006/relationships/image" Target="../media/image35.jpeg"/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5.jpeg"/><Relationship Id="rId4" Type="http://schemas.openxmlformats.org/officeDocument/2006/relationships/image" Target="../media/image36.png"/><Relationship Id="rId3" Type="http://schemas.openxmlformats.org/officeDocument/2006/relationships/image" Target="../media/image32.jpeg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7.jpeg"/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5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38.png"/><Relationship Id="rId4" Type="http://schemas.openxmlformats.org/officeDocument/2006/relationships/image" Target="../media/image39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39.png"/><Relationship Id="rId4" Type="http://schemas.openxmlformats.org/officeDocument/2006/relationships/image" Target="../media/image42.png"/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Relationship Id="rId3" Type="http://schemas.openxmlformats.org/officeDocument/2006/relationships/image" Target="../media/image41.jpeg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4.jpeg"/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4.jpeg"/><Relationship Id="rId4" Type="http://schemas.openxmlformats.org/officeDocument/2006/relationships/image" Target="../media/image41.jpeg"/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186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audio" Target="../media/audio2.wav"/><Relationship Id="rId3" Type="http://schemas.openxmlformats.org/officeDocument/2006/relationships/tags" Target="../tags/tag187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188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tags" Target="../tags/tag189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tags" Target="../tags/tag287.xml"/><Relationship Id="rId98" Type="http://schemas.openxmlformats.org/officeDocument/2006/relationships/tags" Target="../tags/tag286.xml"/><Relationship Id="rId97" Type="http://schemas.openxmlformats.org/officeDocument/2006/relationships/tags" Target="../tags/tag285.xml"/><Relationship Id="rId96" Type="http://schemas.openxmlformats.org/officeDocument/2006/relationships/tags" Target="../tags/tag284.xml"/><Relationship Id="rId95" Type="http://schemas.openxmlformats.org/officeDocument/2006/relationships/tags" Target="../tags/tag283.xml"/><Relationship Id="rId94" Type="http://schemas.openxmlformats.org/officeDocument/2006/relationships/tags" Target="../tags/tag282.xml"/><Relationship Id="rId93" Type="http://schemas.openxmlformats.org/officeDocument/2006/relationships/tags" Target="../tags/tag281.xml"/><Relationship Id="rId92" Type="http://schemas.openxmlformats.org/officeDocument/2006/relationships/tags" Target="../tags/tag280.xml"/><Relationship Id="rId91" Type="http://schemas.openxmlformats.org/officeDocument/2006/relationships/tags" Target="../tags/tag279.xml"/><Relationship Id="rId90" Type="http://schemas.openxmlformats.org/officeDocument/2006/relationships/tags" Target="../tags/tag278.xml"/><Relationship Id="rId9" Type="http://schemas.openxmlformats.org/officeDocument/2006/relationships/tags" Target="../tags/tag197.xml"/><Relationship Id="rId89" Type="http://schemas.openxmlformats.org/officeDocument/2006/relationships/tags" Target="../tags/tag277.xml"/><Relationship Id="rId88" Type="http://schemas.openxmlformats.org/officeDocument/2006/relationships/tags" Target="../tags/tag276.xml"/><Relationship Id="rId87" Type="http://schemas.openxmlformats.org/officeDocument/2006/relationships/tags" Target="../tags/tag275.xml"/><Relationship Id="rId86" Type="http://schemas.openxmlformats.org/officeDocument/2006/relationships/tags" Target="../tags/tag274.xml"/><Relationship Id="rId85" Type="http://schemas.openxmlformats.org/officeDocument/2006/relationships/tags" Target="../tags/tag273.xml"/><Relationship Id="rId84" Type="http://schemas.openxmlformats.org/officeDocument/2006/relationships/tags" Target="../tags/tag272.xml"/><Relationship Id="rId83" Type="http://schemas.openxmlformats.org/officeDocument/2006/relationships/tags" Target="../tags/tag271.xml"/><Relationship Id="rId82" Type="http://schemas.openxmlformats.org/officeDocument/2006/relationships/tags" Target="../tags/tag270.xml"/><Relationship Id="rId81" Type="http://schemas.openxmlformats.org/officeDocument/2006/relationships/tags" Target="../tags/tag269.xml"/><Relationship Id="rId80" Type="http://schemas.openxmlformats.org/officeDocument/2006/relationships/tags" Target="../tags/tag268.xml"/><Relationship Id="rId8" Type="http://schemas.openxmlformats.org/officeDocument/2006/relationships/tags" Target="../tags/tag196.xml"/><Relationship Id="rId79" Type="http://schemas.openxmlformats.org/officeDocument/2006/relationships/tags" Target="../tags/tag267.xml"/><Relationship Id="rId78" Type="http://schemas.openxmlformats.org/officeDocument/2006/relationships/tags" Target="../tags/tag266.xml"/><Relationship Id="rId77" Type="http://schemas.openxmlformats.org/officeDocument/2006/relationships/tags" Target="../tags/tag265.xml"/><Relationship Id="rId76" Type="http://schemas.openxmlformats.org/officeDocument/2006/relationships/tags" Target="../tags/tag264.xml"/><Relationship Id="rId75" Type="http://schemas.openxmlformats.org/officeDocument/2006/relationships/tags" Target="../tags/tag263.xml"/><Relationship Id="rId74" Type="http://schemas.openxmlformats.org/officeDocument/2006/relationships/tags" Target="../tags/tag262.xml"/><Relationship Id="rId73" Type="http://schemas.openxmlformats.org/officeDocument/2006/relationships/tags" Target="../tags/tag261.xml"/><Relationship Id="rId72" Type="http://schemas.openxmlformats.org/officeDocument/2006/relationships/tags" Target="../tags/tag260.xml"/><Relationship Id="rId71" Type="http://schemas.openxmlformats.org/officeDocument/2006/relationships/tags" Target="../tags/tag259.xml"/><Relationship Id="rId70" Type="http://schemas.openxmlformats.org/officeDocument/2006/relationships/tags" Target="../tags/tag258.xml"/><Relationship Id="rId7" Type="http://schemas.openxmlformats.org/officeDocument/2006/relationships/tags" Target="../tags/tag195.xml"/><Relationship Id="rId69" Type="http://schemas.openxmlformats.org/officeDocument/2006/relationships/tags" Target="../tags/tag257.xml"/><Relationship Id="rId68" Type="http://schemas.openxmlformats.org/officeDocument/2006/relationships/tags" Target="../tags/tag256.xml"/><Relationship Id="rId67" Type="http://schemas.openxmlformats.org/officeDocument/2006/relationships/tags" Target="../tags/tag255.xml"/><Relationship Id="rId66" Type="http://schemas.openxmlformats.org/officeDocument/2006/relationships/tags" Target="../tags/tag254.xml"/><Relationship Id="rId65" Type="http://schemas.openxmlformats.org/officeDocument/2006/relationships/tags" Target="../tags/tag253.xml"/><Relationship Id="rId64" Type="http://schemas.openxmlformats.org/officeDocument/2006/relationships/tags" Target="../tags/tag252.xml"/><Relationship Id="rId63" Type="http://schemas.openxmlformats.org/officeDocument/2006/relationships/tags" Target="../tags/tag251.xml"/><Relationship Id="rId62" Type="http://schemas.openxmlformats.org/officeDocument/2006/relationships/tags" Target="../tags/tag250.xml"/><Relationship Id="rId61" Type="http://schemas.openxmlformats.org/officeDocument/2006/relationships/tags" Target="../tags/tag249.xml"/><Relationship Id="rId60" Type="http://schemas.openxmlformats.org/officeDocument/2006/relationships/tags" Target="../tags/tag248.xml"/><Relationship Id="rId6" Type="http://schemas.openxmlformats.org/officeDocument/2006/relationships/tags" Target="../tags/tag194.xml"/><Relationship Id="rId59" Type="http://schemas.openxmlformats.org/officeDocument/2006/relationships/tags" Target="../tags/tag247.xml"/><Relationship Id="rId58" Type="http://schemas.openxmlformats.org/officeDocument/2006/relationships/tags" Target="../tags/tag246.xml"/><Relationship Id="rId57" Type="http://schemas.openxmlformats.org/officeDocument/2006/relationships/tags" Target="../tags/tag245.xml"/><Relationship Id="rId56" Type="http://schemas.openxmlformats.org/officeDocument/2006/relationships/tags" Target="../tags/tag244.xml"/><Relationship Id="rId55" Type="http://schemas.openxmlformats.org/officeDocument/2006/relationships/tags" Target="../tags/tag243.xml"/><Relationship Id="rId54" Type="http://schemas.openxmlformats.org/officeDocument/2006/relationships/tags" Target="../tags/tag242.xml"/><Relationship Id="rId53" Type="http://schemas.openxmlformats.org/officeDocument/2006/relationships/tags" Target="../tags/tag241.xml"/><Relationship Id="rId52" Type="http://schemas.openxmlformats.org/officeDocument/2006/relationships/tags" Target="../tags/tag240.xml"/><Relationship Id="rId51" Type="http://schemas.openxmlformats.org/officeDocument/2006/relationships/tags" Target="../tags/tag239.xml"/><Relationship Id="rId50" Type="http://schemas.openxmlformats.org/officeDocument/2006/relationships/tags" Target="../tags/tag238.xml"/><Relationship Id="rId5" Type="http://schemas.openxmlformats.org/officeDocument/2006/relationships/tags" Target="../tags/tag193.xml"/><Relationship Id="rId49" Type="http://schemas.openxmlformats.org/officeDocument/2006/relationships/tags" Target="../tags/tag237.xml"/><Relationship Id="rId48" Type="http://schemas.openxmlformats.org/officeDocument/2006/relationships/tags" Target="../tags/tag236.xml"/><Relationship Id="rId47" Type="http://schemas.openxmlformats.org/officeDocument/2006/relationships/tags" Target="../tags/tag235.xml"/><Relationship Id="rId46" Type="http://schemas.openxmlformats.org/officeDocument/2006/relationships/tags" Target="../tags/tag234.xml"/><Relationship Id="rId45" Type="http://schemas.openxmlformats.org/officeDocument/2006/relationships/tags" Target="../tags/tag233.xml"/><Relationship Id="rId44" Type="http://schemas.openxmlformats.org/officeDocument/2006/relationships/tags" Target="../tags/tag232.xml"/><Relationship Id="rId43" Type="http://schemas.openxmlformats.org/officeDocument/2006/relationships/tags" Target="../tags/tag231.xml"/><Relationship Id="rId42" Type="http://schemas.openxmlformats.org/officeDocument/2006/relationships/tags" Target="../tags/tag230.xml"/><Relationship Id="rId41" Type="http://schemas.openxmlformats.org/officeDocument/2006/relationships/tags" Target="../tags/tag229.xml"/><Relationship Id="rId40" Type="http://schemas.openxmlformats.org/officeDocument/2006/relationships/tags" Target="../tags/tag228.xml"/><Relationship Id="rId4" Type="http://schemas.openxmlformats.org/officeDocument/2006/relationships/tags" Target="../tags/tag192.xml"/><Relationship Id="rId39" Type="http://schemas.openxmlformats.org/officeDocument/2006/relationships/tags" Target="../tags/tag227.xml"/><Relationship Id="rId38" Type="http://schemas.openxmlformats.org/officeDocument/2006/relationships/tags" Target="../tags/tag226.xml"/><Relationship Id="rId37" Type="http://schemas.openxmlformats.org/officeDocument/2006/relationships/tags" Target="../tags/tag225.xml"/><Relationship Id="rId36" Type="http://schemas.openxmlformats.org/officeDocument/2006/relationships/tags" Target="../tags/tag224.xml"/><Relationship Id="rId35" Type="http://schemas.openxmlformats.org/officeDocument/2006/relationships/tags" Target="../tags/tag223.xml"/><Relationship Id="rId34" Type="http://schemas.openxmlformats.org/officeDocument/2006/relationships/tags" Target="../tags/tag222.xml"/><Relationship Id="rId33" Type="http://schemas.openxmlformats.org/officeDocument/2006/relationships/tags" Target="../tags/tag221.xml"/><Relationship Id="rId32" Type="http://schemas.openxmlformats.org/officeDocument/2006/relationships/tags" Target="../tags/tag220.xml"/><Relationship Id="rId31" Type="http://schemas.openxmlformats.org/officeDocument/2006/relationships/tags" Target="../tags/tag219.xml"/><Relationship Id="rId30" Type="http://schemas.openxmlformats.org/officeDocument/2006/relationships/tags" Target="../tags/tag218.xml"/><Relationship Id="rId3" Type="http://schemas.openxmlformats.org/officeDocument/2006/relationships/tags" Target="../tags/tag191.xml"/><Relationship Id="rId29" Type="http://schemas.openxmlformats.org/officeDocument/2006/relationships/tags" Target="../tags/tag217.xml"/><Relationship Id="rId28" Type="http://schemas.openxmlformats.org/officeDocument/2006/relationships/tags" Target="../tags/tag216.xml"/><Relationship Id="rId27" Type="http://schemas.openxmlformats.org/officeDocument/2006/relationships/tags" Target="../tags/tag215.xml"/><Relationship Id="rId26" Type="http://schemas.openxmlformats.org/officeDocument/2006/relationships/tags" Target="../tags/tag214.xml"/><Relationship Id="rId25" Type="http://schemas.openxmlformats.org/officeDocument/2006/relationships/tags" Target="../tags/tag213.xml"/><Relationship Id="rId24" Type="http://schemas.openxmlformats.org/officeDocument/2006/relationships/tags" Target="../tags/tag212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image" Target="../media/image12.jpeg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200.xml"/><Relationship Id="rId119" Type="http://schemas.openxmlformats.org/officeDocument/2006/relationships/image" Target="../media/image4.png"/><Relationship Id="rId118" Type="http://schemas.openxmlformats.org/officeDocument/2006/relationships/tags" Target="../tags/tag306.xml"/><Relationship Id="rId117" Type="http://schemas.openxmlformats.org/officeDocument/2006/relationships/tags" Target="../tags/tag305.xml"/><Relationship Id="rId116" Type="http://schemas.openxmlformats.org/officeDocument/2006/relationships/tags" Target="../tags/tag304.xml"/><Relationship Id="rId115" Type="http://schemas.openxmlformats.org/officeDocument/2006/relationships/tags" Target="../tags/tag303.xml"/><Relationship Id="rId114" Type="http://schemas.openxmlformats.org/officeDocument/2006/relationships/tags" Target="../tags/tag302.xml"/><Relationship Id="rId113" Type="http://schemas.openxmlformats.org/officeDocument/2006/relationships/tags" Target="../tags/tag301.xml"/><Relationship Id="rId112" Type="http://schemas.openxmlformats.org/officeDocument/2006/relationships/tags" Target="../tags/tag300.xml"/><Relationship Id="rId111" Type="http://schemas.openxmlformats.org/officeDocument/2006/relationships/tags" Target="../tags/tag299.xml"/><Relationship Id="rId110" Type="http://schemas.openxmlformats.org/officeDocument/2006/relationships/tags" Target="../tags/tag298.xml"/><Relationship Id="rId11" Type="http://schemas.openxmlformats.org/officeDocument/2006/relationships/tags" Target="../tags/tag199.xml"/><Relationship Id="rId109" Type="http://schemas.openxmlformats.org/officeDocument/2006/relationships/tags" Target="../tags/tag297.xml"/><Relationship Id="rId108" Type="http://schemas.openxmlformats.org/officeDocument/2006/relationships/tags" Target="../tags/tag296.xml"/><Relationship Id="rId107" Type="http://schemas.openxmlformats.org/officeDocument/2006/relationships/tags" Target="../tags/tag295.xml"/><Relationship Id="rId106" Type="http://schemas.openxmlformats.org/officeDocument/2006/relationships/tags" Target="../tags/tag294.xml"/><Relationship Id="rId105" Type="http://schemas.openxmlformats.org/officeDocument/2006/relationships/tags" Target="../tags/tag293.xml"/><Relationship Id="rId104" Type="http://schemas.openxmlformats.org/officeDocument/2006/relationships/tags" Target="../tags/tag292.xml"/><Relationship Id="rId103" Type="http://schemas.openxmlformats.org/officeDocument/2006/relationships/tags" Target="../tags/tag291.xml"/><Relationship Id="rId102" Type="http://schemas.openxmlformats.org/officeDocument/2006/relationships/tags" Target="../tags/tag290.xml"/><Relationship Id="rId101" Type="http://schemas.openxmlformats.org/officeDocument/2006/relationships/tags" Target="../tags/tag289.xml"/><Relationship Id="rId100" Type="http://schemas.openxmlformats.org/officeDocument/2006/relationships/tags" Target="../tags/tag288.xml"/><Relationship Id="rId10" Type="http://schemas.openxmlformats.org/officeDocument/2006/relationships/tags" Target="../tags/tag198.xml"/><Relationship Id="rId1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0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08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audio" Target="../media/audio2.wav"/><Relationship Id="rId4" Type="http://schemas.openxmlformats.org/officeDocument/2006/relationships/tags" Target="../tags/tag309.xml"/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0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1.xml"/><Relationship Id="rId1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2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2.png"/><Relationship Id="rId3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2.png"/><Relationship Id="rId4" Type="http://schemas.openxmlformats.org/officeDocument/2006/relationships/image" Target="../media/image53.png"/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6.jpeg"/><Relationship Id="rId3" Type="http://schemas.openxmlformats.org/officeDocument/2006/relationships/image" Target="../media/image54.jpeg"/><Relationship Id="rId2" Type="http://schemas.openxmlformats.org/officeDocument/2006/relationships/image" Target="../media/image55.jpe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59.xml"/><Relationship Id="rId98" Type="http://schemas.openxmlformats.org/officeDocument/2006/relationships/tags" Target="../tags/tag158.xml"/><Relationship Id="rId97" Type="http://schemas.openxmlformats.org/officeDocument/2006/relationships/tags" Target="../tags/tag157.xml"/><Relationship Id="rId96" Type="http://schemas.openxmlformats.org/officeDocument/2006/relationships/tags" Target="../tags/tag156.xml"/><Relationship Id="rId95" Type="http://schemas.openxmlformats.org/officeDocument/2006/relationships/tags" Target="../tags/tag155.xml"/><Relationship Id="rId94" Type="http://schemas.openxmlformats.org/officeDocument/2006/relationships/tags" Target="../tags/tag154.xml"/><Relationship Id="rId93" Type="http://schemas.openxmlformats.org/officeDocument/2006/relationships/tags" Target="../tags/tag153.xml"/><Relationship Id="rId92" Type="http://schemas.openxmlformats.org/officeDocument/2006/relationships/tags" Target="../tags/tag152.xml"/><Relationship Id="rId91" Type="http://schemas.openxmlformats.org/officeDocument/2006/relationships/tags" Target="../tags/tag151.xml"/><Relationship Id="rId90" Type="http://schemas.openxmlformats.org/officeDocument/2006/relationships/tags" Target="../tags/tag150.xml"/><Relationship Id="rId9" Type="http://schemas.openxmlformats.org/officeDocument/2006/relationships/tags" Target="../tags/tag69.xml"/><Relationship Id="rId89" Type="http://schemas.openxmlformats.org/officeDocument/2006/relationships/tags" Target="../tags/tag149.xml"/><Relationship Id="rId88" Type="http://schemas.openxmlformats.org/officeDocument/2006/relationships/tags" Target="../tags/tag148.xml"/><Relationship Id="rId87" Type="http://schemas.openxmlformats.org/officeDocument/2006/relationships/tags" Target="../tags/tag147.xml"/><Relationship Id="rId86" Type="http://schemas.openxmlformats.org/officeDocument/2006/relationships/tags" Target="../tags/tag146.xml"/><Relationship Id="rId85" Type="http://schemas.openxmlformats.org/officeDocument/2006/relationships/tags" Target="../tags/tag145.xml"/><Relationship Id="rId84" Type="http://schemas.openxmlformats.org/officeDocument/2006/relationships/tags" Target="../tags/tag144.xml"/><Relationship Id="rId83" Type="http://schemas.openxmlformats.org/officeDocument/2006/relationships/tags" Target="../tags/tag143.xml"/><Relationship Id="rId82" Type="http://schemas.openxmlformats.org/officeDocument/2006/relationships/tags" Target="../tags/tag142.xml"/><Relationship Id="rId81" Type="http://schemas.openxmlformats.org/officeDocument/2006/relationships/tags" Target="../tags/tag141.xml"/><Relationship Id="rId80" Type="http://schemas.openxmlformats.org/officeDocument/2006/relationships/tags" Target="../tags/tag140.xml"/><Relationship Id="rId8" Type="http://schemas.openxmlformats.org/officeDocument/2006/relationships/tags" Target="../tags/tag68.xml"/><Relationship Id="rId79" Type="http://schemas.openxmlformats.org/officeDocument/2006/relationships/tags" Target="../tags/tag139.xml"/><Relationship Id="rId78" Type="http://schemas.openxmlformats.org/officeDocument/2006/relationships/tags" Target="../tags/tag138.xml"/><Relationship Id="rId77" Type="http://schemas.openxmlformats.org/officeDocument/2006/relationships/tags" Target="../tags/tag137.xml"/><Relationship Id="rId76" Type="http://schemas.openxmlformats.org/officeDocument/2006/relationships/tags" Target="../tags/tag136.xml"/><Relationship Id="rId75" Type="http://schemas.openxmlformats.org/officeDocument/2006/relationships/tags" Target="../tags/tag135.xml"/><Relationship Id="rId74" Type="http://schemas.openxmlformats.org/officeDocument/2006/relationships/tags" Target="../tags/tag134.xml"/><Relationship Id="rId73" Type="http://schemas.openxmlformats.org/officeDocument/2006/relationships/tags" Target="../tags/tag133.xml"/><Relationship Id="rId72" Type="http://schemas.openxmlformats.org/officeDocument/2006/relationships/tags" Target="../tags/tag132.xml"/><Relationship Id="rId71" Type="http://schemas.openxmlformats.org/officeDocument/2006/relationships/tags" Target="../tags/tag131.xml"/><Relationship Id="rId70" Type="http://schemas.openxmlformats.org/officeDocument/2006/relationships/tags" Target="../tags/tag130.xml"/><Relationship Id="rId7" Type="http://schemas.openxmlformats.org/officeDocument/2006/relationships/tags" Target="../tags/tag67.xml"/><Relationship Id="rId69" Type="http://schemas.openxmlformats.org/officeDocument/2006/relationships/tags" Target="../tags/tag129.xml"/><Relationship Id="rId68" Type="http://schemas.openxmlformats.org/officeDocument/2006/relationships/tags" Target="../tags/tag128.xml"/><Relationship Id="rId67" Type="http://schemas.openxmlformats.org/officeDocument/2006/relationships/tags" Target="../tags/tag127.xml"/><Relationship Id="rId66" Type="http://schemas.openxmlformats.org/officeDocument/2006/relationships/tags" Target="../tags/tag126.xml"/><Relationship Id="rId65" Type="http://schemas.openxmlformats.org/officeDocument/2006/relationships/tags" Target="../tags/tag125.xml"/><Relationship Id="rId64" Type="http://schemas.openxmlformats.org/officeDocument/2006/relationships/tags" Target="../tags/tag124.xml"/><Relationship Id="rId63" Type="http://schemas.openxmlformats.org/officeDocument/2006/relationships/tags" Target="../tags/tag123.xml"/><Relationship Id="rId62" Type="http://schemas.openxmlformats.org/officeDocument/2006/relationships/tags" Target="../tags/tag122.xml"/><Relationship Id="rId61" Type="http://schemas.openxmlformats.org/officeDocument/2006/relationships/tags" Target="../tags/tag121.xml"/><Relationship Id="rId60" Type="http://schemas.openxmlformats.org/officeDocument/2006/relationships/tags" Target="../tags/tag120.xml"/><Relationship Id="rId6" Type="http://schemas.openxmlformats.org/officeDocument/2006/relationships/tags" Target="../tags/tag66.xml"/><Relationship Id="rId59" Type="http://schemas.openxmlformats.org/officeDocument/2006/relationships/tags" Target="../tags/tag119.xml"/><Relationship Id="rId58" Type="http://schemas.openxmlformats.org/officeDocument/2006/relationships/tags" Target="../tags/tag118.xml"/><Relationship Id="rId57" Type="http://schemas.openxmlformats.org/officeDocument/2006/relationships/tags" Target="../tags/tag117.xml"/><Relationship Id="rId56" Type="http://schemas.openxmlformats.org/officeDocument/2006/relationships/tags" Target="../tags/tag116.xml"/><Relationship Id="rId55" Type="http://schemas.openxmlformats.org/officeDocument/2006/relationships/tags" Target="../tags/tag115.xml"/><Relationship Id="rId54" Type="http://schemas.openxmlformats.org/officeDocument/2006/relationships/tags" Target="../tags/tag114.xml"/><Relationship Id="rId53" Type="http://schemas.openxmlformats.org/officeDocument/2006/relationships/tags" Target="../tags/tag113.xml"/><Relationship Id="rId52" Type="http://schemas.openxmlformats.org/officeDocument/2006/relationships/tags" Target="../tags/tag112.xml"/><Relationship Id="rId51" Type="http://schemas.openxmlformats.org/officeDocument/2006/relationships/tags" Target="../tags/tag111.xml"/><Relationship Id="rId50" Type="http://schemas.openxmlformats.org/officeDocument/2006/relationships/tags" Target="../tags/tag110.xml"/><Relationship Id="rId5" Type="http://schemas.openxmlformats.org/officeDocument/2006/relationships/tags" Target="../tags/tag65.xml"/><Relationship Id="rId49" Type="http://schemas.openxmlformats.org/officeDocument/2006/relationships/tags" Target="../tags/tag109.xml"/><Relationship Id="rId48" Type="http://schemas.openxmlformats.org/officeDocument/2006/relationships/tags" Target="../tags/tag108.xml"/><Relationship Id="rId47" Type="http://schemas.openxmlformats.org/officeDocument/2006/relationships/tags" Target="../tags/tag107.xml"/><Relationship Id="rId46" Type="http://schemas.openxmlformats.org/officeDocument/2006/relationships/tags" Target="../tags/tag106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tags" Target="../tags/tag103.xml"/><Relationship Id="rId42" Type="http://schemas.openxmlformats.org/officeDocument/2006/relationships/tags" Target="../tags/tag102.xml"/><Relationship Id="rId41" Type="http://schemas.openxmlformats.org/officeDocument/2006/relationships/tags" Target="../tags/tag101.xml"/><Relationship Id="rId40" Type="http://schemas.openxmlformats.org/officeDocument/2006/relationships/tags" Target="../tags/tag100.xml"/><Relationship Id="rId4" Type="http://schemas.openxmlformats.org/officeDocument/2006/relationships/tags" Target="../tags/tag64.xml"/><Relationship Id="rId39" Type="http://schemas.openxmlformats.org/officeDocument/2006/relationships/tags" Target="../tags/tag99.xml"/><Relationship Id="rId38" Type="http://schemas.openxmlformats.org/officeDocument/2006/relationships/tags" Target="../tags/tag98.xml"/><Relationship Id="rId37" Type="http://schemas.openxmlformats.org/officeDocument/2006/relationships/tags" Target="../tags/tag97.xml"/><Relationship Id="rId36" Type="http://schemas.openxmlformats.org/officeDocument/2006/relationships/tags" Target="../tags/tag96.xml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12.jpe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72.xml"/><Relationship Id="rId119" Type="http://schemas.openxmlformats.org/officeDocument/2006/relationships/image" Target="../media/image4.png"/><Relationship Id="rId118" Type="http://schemas.openxmlformats.org/officeDocument/2006/relationships/tags" Target="../tags/tag178.xml"/><Relationship Id="rId117" Type="http://schemas.openxmlformats.org/officeDocument/2006/relationships/tags" Target="../tags/tag177.xml"/><Relationship Id="rId116" Type="http://schemas.openxmlformats.org/officeDocument/2006/relationships/tags" Target="../tags/tag176.xml"/><Relationship Id="rId115" Type="http://schemas.openxmlformats.org/officeDocument/2006/relationships/tags" Target="../tags/tag175.xml"/><Relationship Id="rId114" Type="http://schemas.openxmlformats.org/officeDocument/2006/relationships/tags" Target="../tags/tag174.xml"/><Relationship Id="rId113" Type="http://schemas.openxmlformats.org/officeDocument/2006/relationships/tags" Target="../tags/tag173.xml"/><Relationship Id="rId112" Type="http://schemas.openxmlformats.org/officeDocument/2006/relationships/tags" Target="../tags/tag172.xml"/><Relationship Id="rId111" Type="http://schemas.openxmlformats.org/officeDocument/2006/relationships/tags" Target="../tags/tag171.xml"/><Relationship Id="rId110" Type="http://schemas.openxmlformats.org/officeDocument/2006/relationships/tags" Target="../tags/tag170.xml"/><Relationship Id="rId11" Type="http://schemas.openxmlformats.org/officeDocument/2006/relationships/tags" Target="../tags/tag71.xml"/><Relationship Id="rId109" Type="http://schemas.openxmlformats.org/officeDocument/2006/relationships/tags" Target="../tags/tag169.xml"/><Relationship Id="rId108" Type="http://schemas.openxmlformats.org/officeDocument/2006/relationships/tags" Target="../tags/tag168.xml"/><Relationship Id="rId107" Type="http://schemas.openxmlformats.org/officeDocument/2006/relationships/tags" Target="../tags/tag167.xml"/><Relationship Id="rId106" Type="http://schemas.openxmlformats.org/officeDocument/2006/relationships/tags" Target="../tags/tag166.xml"/><Relationship Id="rId105" Type="http://schemas.openxmlformats.org/officeDocument/2006/relationships/tags" Target="../tags/tag165.xml"/><Relationship Id="rId104" Type="http://schemas.openxmlformats.org/officeDocument/2006/relationships/tags" Target="../tags/tag164.xml"/><Relationship Id="rId103" Type="http://schemas.openxmlformats.org/officeDocument/2006/relationships/tags" Target="../tags/tag163.xml"/><Relationship Id="rId102" Type="http://schemas.openxmlformats.org/officeDocument/2006/relationships/tags" Target="../tags/tag162.xml"/><Relationship Id="rId101" Type="http://schemas.openxmlformats.org/officeDocument/2006/relationships/tags" Target="../tags/tag161.xml"/><Relationship Id="rId100" Type="http://schemas.openxmlformats.org/officeDocument/2006/relationships/tags" Target="../tags/tag160.xml"/><Relationship Id="rId10" Type="http://schemas.openxmlformats.org/officeDocument/2006/relationships/tags" Target="../tags/tag70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tags" Target="../tags/tag313.xml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image" Target="../media/image4.png"/><Relationship Id="rId1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316.xml"/><Relationship Id="rId1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8.xml"/><Relationship Id="rId5" Type="http://schemas.openxmlformats.org/officeDocument/2006/relationships/image" Target="../media/image4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tags" Target="../tags/tag317.xml"/></Relationships>
</file>

<file path=ppt/slides/_rels/slide59.xml.rels><?xml version="1.0" encoding="UTF-8" standalone="yes"?>
<Relationships xmlns="http://schemas.openxmlformats.org/package/2006/relationships"><Relationship Id="rId99" Type="http://schemas.openxmlformats.org/officeDocument/2006/relationships/tags" Target="../tags/tag415.xml"/><Relationship Id="rId98" Type="http://schemas.openxmlformats.org/officeDocument/2006/relationships/tags" Target="../tags/tag414.xml"/><Relationship Id="rId97" Type="http://schemas.openxmlformats.org/officeDocument/2006/relationships/tags" Target="../tags/tag413.xml"/><Relationship Id="rId96" Type="http://schemas.openxmlformats.org/officeDocument/2006/relationships/tags" Target="../tags/tag412.xml"/><Relationship Id="rId95" Type="http://schemas.openxmlformats.org/officeDocument/2006/relationships/tags" Target="../tags/tag411.xml"/><Relationship Id="rId94" Type="http://schemas.openxmlformats.org/officeDocument/2006/relationships/tags" Target="../tags/tag410.xml"/><Relationship Id="rId93" Type="http://schemas.openxmlformats.org/officeDocument/2006/relationships/tags" Target="../tags/tag409.xml"/><Relationship Id="rId92" Type="http://schemas.openxmlformats.org/officeDocument/2006/relationships/tags" Target="../tags/tag408.xml"/><Relationship Id="rId91" Type="http://schemas.openxmlformats.org/officeDocument/2006/relationships/tags" Target="../tags/tag407.xml"/><Relationship Id="rId90" Type="http://schemas.openxmlformats.org/officeDocument/2006/relationships/tags" Target="../tags/tag406.xml"/><Relationship Id="rId9" Type="http://schemas.openxmlformats.org/officeDocument/2006/relationships/tags" Target="../tags/tag325.xml"/><Relationship Id="rId89" Type="http://schemas.openxmlformats.org/officeDocument/2006/relationships/tags" Target="../tags/tag405.xml"/><Relationship Id="rId88" Type="http://schemas.openxmlformats.org/officeDocument/2006/relationships/tags" Target="../tags/tag404.xml"/><Relationship Id="rId87" Type="http://schemas.openxmlformats.org/officeDocument/2006/relationships/tags" Target="../tags/tag403.xml"/><Relationship Id="rId86" Type="http://schemas.openxmlformats.org/officeDocument/2006/relationships/tags" Target="../tags/tag402.xml"/><Relationship Id="rId85" Type="http://schemas.openxmlformats.org/officeDocument/2006/relationships/tags" Target="../tags/tag401.xml"/><Relationship Id="rId84" Type="http://schemas.openxmlformats.org/officeDocument/2006/relationships/tags" Target="../tags/tag400.xml"/><Relationship Id="rId83" Type="http://schemas.openxmlformats.org/officeDocument/2006/relationships/tags" Target="../tags/tag399.xml"/><Relationship Id="rId82" Type="http://schemas.openxmlformats.org/officeDocument/2006/relationships/tags" Target="../tags/tag398.xml"/><Relationship Id="rId81" Type="http://schemas.openxmlformats.org/officeDocument/2006/relationships/tags" Target="../tags/tag397.xml"/><Relationship Id="rId80" Type="http://schemas.openxmlformats.org/officeDocument/2006/relationships/tags" Target="../tags/tag396.xml"/><Relationship Id="rId8" Type="http://schemas.openxmlformats.org/officeDocument/2006/relationships/tags" Target="../tags/tag324.xml"/><Relationship Id="rId79" Type="http://schemas.openxmlformats.org/officeDocument/2006/relationships/tags" Target="../tags/tag395.xml"/><Relationship Id="rId78" Type="http://schemas.openxmlformats.org/officeDocument/2006/relationships/tags" Target="../tags/tag394.xml"/><Relationship Id="rId77" Type="http://schemas.openxmlformats.org/officeDocument/2006/relationships/tags" Target="../tags/tag393.xml"/><Relationship Id="rId76" Type="http://schemas.openxmlformats.org/officeDocument/2006/relationships/tags" Target="../tags/tag392.xml"/><Relationship Id="rId75" Type="http://schemas.openxmlformats.org/officeDocument/2006/relationships/tags" Target="../tags/tag391.xml"/><Relationship Id="rId74" Type="http://schemas.openxmlformats.org/officeDocument/2006/relationships/tags" Target="../tags/tag390.xml"/><Relationship Id="rId73" Type="http://schemas.openxmlformats.org/officeDocument/2006/relationships/tags" Target="../tags/tag389.xml"/><Relationship Id="rId72" Type="http://schemas.openxmlformats.org/officeDocument/2006/relationships/tags" Target="../tags/tag388.xml"/><Relationship Id="rId71" Type="http://schemas.openxmlformats.org/officeDocument/2006/relationships/tags" Target="../tags/tag387.xml"/><Relationship Id="rId70" Type="http://schemas.openxmlformats.org/officeDocument/2006/relationships/tags" Target="../tags/tag386.xml"/><Relationship Id="rId7" Type="http://schemas.openxmlformats.org/officeDocument/2006/relationships/tags" Target="../tags/tag323.xml"/><Relationship Id="rId69" Type="http://schemas.openxmlformats.org/officeDocument/2006/relationships/tags" Target="../tags/tag385.xml"/><Relationship Id="rId68" Type="http://schemas.openxmlformats.org/officeDocument/2006/relationships/tags" Target="../tags/tag384.xml"/><Relationship Id="rId67" Type="http://schemas.openxmlformats.org/officeDocument/2006/relationships/tags" Target="../tags/tag383.xml"/><Relationship Id="rId66" Type="http://schemas.openxmlformats.org/officeDocument/2006/relationships/tags" Target="../tags/tag382.xml"/><Relationship Id="rId65" Type="http://schemas.openxmlformats.org/officeDocument/2006/relationships/tags" Target="../tags/tag381.xml"/><Relationship Id="rId64" Type="http://schemas.openxmlformats.org/officeDocument/2006/relationships/tags" Target="../tags/tag380.xml"/><Relationship Id="rId63" Type="http://schemas.openxmlformats.org/officeDocument/2006/relationships/tags" Target="../tags/tag379.xml"/><Relationship Id="rId62" Type="http://schemas.openxmlformats.org/officeDocument/2006/relationships/tags" Target="../tags/tag378.xml"/><Relationship Id="rId61" Type="http://schemas.openxmlformats.org/officeDocument/2006/relationships/tags" Target="../tags/tag377.xml"/><Relationship Id="rId60" Type="http://schemas.openxmlformats.org/officeDocument/2006/relationships/tags" Target="../tags/tag376.xml"/><Relationship Id="rId6" Type="http://schemas.openxmlformats.org/officeDocument/2006/relationships/tags" Target="../tags/tag322.xml"/><Relationship Id="rId59" Type="http://schemas.openxmlformats.org/officeDocument/2006/relationships/tags" Target="../tags/tag375.xml"/><Relationship Id="rId58" Type="http://schemas.openxmlformats.org/officeDocument/2006/relationships/tags" Target="../tags/tag374.xml"/><Relationship Id="rId57" Type="http://schemas.openxmlformats.org/officeDocument/2006/relationships/tags" Target="../tags/tag373.xml"/><Relationship Id="rId56" Type="http://schemas.openxmlformats.org/officeDocument/2006/relationships/tags" Target="../tags/tag372.xml"/><Relationship Id="rId55" Type="http://schemas.openxmlformats.org/officeDocument/2006/relationships/tags" Target="../tags/tag371.xml"/><Relationship Id="rId54" Type="http://schemas.openxmlformats.org/officeDocument/2006/relationships/tags" Target="../tags/tag370.xml"/><Relationship Id="rId53" Type="http://schemas.openxmlformats.org/officeDocument/2006/relationships/tags" Target="../tags/tag369.xml"/><Relationship Id="rId52" Type="http://schemas.openxmlformats.org/officeDocument/2006/relationships/tags" Target="../tags/tag368.xml"/><Relationship Id="rId51" Type="http://schemas.openxmlformats.org/officeDocument/2006/relationships/tags" Target="../tags/tag367.xml"/><Relationship Id="rId50" Type="http://schemas.openxmlformats.org/officeDocument/2006/relationships/tags" Target="../tags/tag366.xml"/><Relationship Id="rId5" Type="http://schemas.openxmlformats.org/officeDocument/2006/relationships/tags" Target="../tags/tag321.xml"/><Relationship Id="rId49" Type="http://schemas.openxmlformats.org/officeDocument/2006/relationships/tags" Target="../tags/tag365.xml"/><Relationship Id="rId48" Type="http://schemas.openxmlformats.org/officeDocument/2006/relationships/tags" Target="../tags/tag364.xml"/><Relationship Id="rId47" Type="http://schemas.openxmlformats.org/officeDocument/2006/relationships/tags" Target="../tags/tag363.xml"/><Relationship Id="rId46" Type="http://schemas.openxmlformats.org/officeDocument/2006/relationships/tags" Target="../tags/tag362.xml"/><Relationship Id="rId45" Type="http://schemas.openxmlformats.org/officeDocument/2006/relationships/tags" Target="../tags/tag361.xml"/><Relationship Id="rId44" Type="http://schemas.openxmlformats.org/officeDocument/2006/relationships/tags" Target="../tags/tag360.xml"/><Relationship Id="rId43" Type="http://schemas.openxmlformats.org/officeDocument/2006/relationships/tags" Target="../tags/tag359.xml"/><Relationship Id="rId42" Type="http://schemas.openxmlformats.org/officeDocument/2006/relationships/tags" Target="../tags/tag358.xml"/><Relationship Id="rId41" Type="http://schemas.openxmlformats.org/officeDocument/2006/relationships/tags" Target="../tags/tag357.xml"/><Relationship Id="rId40" Type="http://schemas.openxmlformats.org/officeDocument/2006/relationships/tags" Target="../tags/tag356.xml"/><Relationship Id="rId4" Type="http://schemas.openxmlformats.org/officeDocument/2006/relationships/tags" Target="../tags/tag320.xml"/><Relationship Id="rId39" Type="http://schemas.openxmlformats.org/officeDocument/2006/relationships/tags" Target="../tags/tag355.xml"/><Relationship Id="rId38" Type="http://schemas.openxmlformats.org/officeDocument/2006/relationships/tags" Target="../tags/tag354.xml"/><Relationship Id="rId37" Type="http://schemas.openxmlformats.org/officeDocument/2006/relationships/tags" Target="../tags/tag353.xml"/><Relationship Id="rId36" Type="http://schemas.openxmlformats.org/officeDocument/2006/relationships/tags" Target="../tags/tag352.xml"/><Relationship Id="rId35" Type="http://schemas.openxmlformats.org/officeDocument/2006/relationships/tags" Target="../tags/tag351.xml"/><Relationship Id="rId34" Type="http://schemas.openxmlformats.org/officeDocument/2006/relationships/tags" Target="../tags/tag350.xml"/><Relationship Id="rId33" Type="http://schemas.openxmlformats.org/officeDocument/2006/relationships/tags" Target="../tags/tag349.xml"/><Relationship Id="rId32" Type="http://schemas.openxmlformats.org/officeDocument/2006/relationships/tags" Target="../tags/tag348.xml"/><Relationship Id="rId31" Type="http://schemas.openxmlformats.org/officeDocument/2006/relationships/tags" Target="../tags/tag347.xml"/><Relationship Id="rId30" Type="http://schemas.openxmlformats.org/officeDocument/2006/relationships/tags" Target="../tags/tag346.xml"/><Relationship Id="rId3" Type="http://schemas.openxmlformats.org/officeDocument/2006/relationships/tags" Target="../tags/tag319.xml"/><Relationship Id="rId29" Type="http://schemas.openxmlformats.org/officeDocument/2006/relationships/tags" Target="../tags/tag345.xml"/><Relationship Id="rId28" Type="http://schemas.openxmlformats.org/officeDocument/2006/relationships/tags" Target="../tags/tag344.xml"/><Relationship Id="rId27" Type="http://schemas.openxmlformats.org/officeDocument/2006/relationships/tags" Target="../tags/tag343.xml"/><Relationship Id="rId26" Type="http://schemas.openxmlformats.org/officeDocument/2006/relationships/tags" Target="../tags/tag342.xml"/><Relationship Id="rId25" Type="http://schemas.openxmlformats.org/officeDocument/2006/relationships/tags" Target="../tags/tag341.xml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image" Target="../media/image12.jpeg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0" Type="http://schemas.openxmlformats.org/officeDocument/2006/relationships/slideLayout" Target="../slideLayouts/slideLayout1.xml"/><Relationship Id="rId12" Type="http://schemas.openxmlformats.org/officeDocument/2006/relationships/tags" Target="../tags/tag328.xml"/><Relationship Id="rId119" Type="http://schemas.openxmlformats.org/officeDocument/2006/relationships/image" Target="../media/image4.png"/><Relationship Id="rId118" Type="http://schemas.openxmlformats.org/officeDocument/2006/relationships/tags" Target="../tags/tag434.xml"/><Relationship Id="rId117" Type="http://schemas.openxmlformats.org/officeDocument/2006/relationships/tags" Target="../tags/tag433.xml"/><Relationship Id="rId116" Type="http://schemas.openxmlformats.org/officeDocument/2006/relationships/tags" Target="../tags/tag432.xml"/><Relationship Id="rId115" Type="http://schemas.openxmlformats.org/officeDocument/2006/relationships/tags" Target="../tags/tag431.xml"/><Relationship Id="rId114" Type="http://schemas.openxmlformats.org/officeDocument/2006/relationships/tags" Target="../tags/tag430.xml"/><Relationship Id="rId113" Type="http://schemas.openxmlformats.org/officeDocument/2006/relationships/tags" Target="../tags/tag429.xml"/><Relationship Id="rId112" Type="http://schemas.openxmlformats.org/officeDocument/2006/relationships/tags" Target="../tags/tag428.xml"/><Relationship Id="rId111" Type="http://schemas.openxmlformats.org/officeDocument/2006/relationships/tags" Target="../tags/tag427.xml"/><Relationship Id="rId110" Type="http://schemas.openxmlformats.org/officeDocument/2006/relationships/tags" Target="../tags/tag426.xml"/><Relationship Id="rId11" Type="http://schemas.openxmlformats.org/officeDocument/2006/relationships/tags" Target="../tags/tag327.xml"/><Relationship Id="rId109" Type="http://schemas.openxmlformats.org/officeDocument/2006/relationships/tags" Target="../tags/tag425.xml"/><Relationship Id="rId108" Type="http://schemas.openxmlformats.org/officeDocument/2006/relationships/tags" Target="../tags/tag424.xml"/><Relationship Id="rId107" Type="http://schemas.openxmlformats.org/officeDocument/2006/relationships/tags" Target="../tags/tag423.xml"/><Relationship Id="rId106" Type="http://schemas.openxmlformats.org/officeDocument/2006/relationships/tags" Target="../tags/tag422.xml"/><Relationship Id="rId105" Type="http://schemas.openxmlformats.org/officeDocument/2006/relationships/tags" Target="../tags/tag421.xml"/><Relationship Id="rId104" Type="http://schemas.openxmlformats.org/officeDocument/2006/relationships/tags" Target="../tags/tag420.xml"/><Relationship Id="rId103" Type="http://schemas.openxmlformats.org/officeDocument/2006/relationships/tags" Target="../tags/tag419.xml"/><Relationship Id="rId102" Type="http://schemas.openxmlformats.org/officeDocument/2006/relationships/tags" Target="../tags/tag418.xml"/><Relationship Id="rId101" Type="http://schemas.openxmlformats.org/officeDocument/2006/relationships/tags" Target="../tags/tag417.xml"/><Relationship Id="rId100" Type="http://schemas.openxmlformats.org/officeDocument/2006/relationships/tags" Target="../tags/tag416.xml"/><Relationship Id="rId10" Type="http://schemas.openxmlformats.org/officeDocument/2006/relationships/tags" Target="../tags/tag326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57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microsoft.com/office/2007/relationships/media" Target="../media/audio3.wav"/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8.xml"/><Relationship Id="rId5" Type="http://schemas.openxmlformats.org/officeDocument/2006/relationships/image" Target="../media/image4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tags" Target="../tags/tag437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0.xml"/><Relationship Id="rId5" Type="http://schemas.openxmlformats.org/officeDocument/2006/relationships/image" Target="../media/image4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tags" Target="../tags/tag439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2501660" y="5373370"/>
            <a:ext cx="9595725" cy="1152525"/>
          </a:xfrm>
          <a:prstGeom prst="roundRect">
            <a:avLst/>
          </a:prstGeom>
          <a:noFill/>
          <a:ln>
            <a:solidFill>
              <a:srgbClr val="3B0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0"/>
          <p:cNvSpPr txBox="1"/>
          <p:nvPr/>
        </p:nvSpPr>
        <p:spPr>
          <a:xfrm>
            <a:off x="2583575" y="5549900"/>
            <a:ext cx="9595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本课件和教学视频著作权归大敏姐姐所有，未经授权进行搬运、洗稿、二次转发、销售等侵权行为，都属于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违法</a:t>
            </a:r>
            <a:r>
              <a:rPr lang="zh-CN" altLang="en-US" sz="2400" b="1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违者绝对追责到底！</a:t>
            </a:r>
            <a:endParaRPr lang="zh-CN" altLang="en-US" sz="2400" b="1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5082" y="547370"/>
            <a:ext cx="702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感谢选择大敏姐姐</a:t>
            </a:r>
            <a:r>
              <a:rPr lang="zh-CN" altLang="en-US" sz="2800" b="1" dirty="0">
                <a:solidFill>
                  <a:srgbClr val="3B0B3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原创高品质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HSK</a:t>
            </a:r>
            <a:r>
              <a:rPr lang="zh-CN" altLang="en-US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系列课件</a:t>
            </a:r>
            <a:r>
              <a:rPr lang="en-US" altLang="zh-CN" sz="28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!</a:t>
            </a:r>
            <a:endParaRPr lang="en-US" altLang="zh-CN" sz="2800" b="1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2398" y="2694940"/>
            <a:ext cx="3446145" cy="1468755"/>
            <a:chOff x="12547" y="3585"/>
            <a:chExt cx="5427" cy="2313"/>
          </a:xfrm>
        </p:grpSpPr>
        <p:pic>
          <p:nvPicPr>
            <p:cNvPr id="1026" name="Picture 2" descr="C:\Users\Administrator\Desktop\小红书logo_副本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547" y="3585"/>
              <a:ext cx="1041" cy="1044"/>
            </a:xfrm>
            <a:prstGeom prst="rect">
              <a:avLst/>
            </a:prstGeom>
            <a:noFill/>
          </p:spPr>
        </p:pic>
        <p:sp>
          <p:nvSpPr>
            <p:cNvPr id="17" name="TextBox 9"/>
            <p:cNvSpPr txBox="1"/>
            <p:nvPr/>
          </p:nvSpPr>
          <p:spPr>
            <a:xfrm>
              <a:off x="13778" y="3855"/>
              <a:ext cx="4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@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大敏</a:t>
              </a:r>
              <a:r>
                <a:rPr lang="en-US" altLang="zh-CN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HSK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原创课件</a:t>
              </a:r>
              <a:endParaRPr lang="zh-CN" altLang="en-US" b="1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1027" name="Picture 3" descr="C:\Users\Administrator\Desktop\微信_副本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61" y="4897"/>
              <a:ext cx="996" cy="1001"/>
            </a:xfrm>
            <a:prstGeom prst="rect">
              <a:avLst/>
            </a:prstGeom>
            <a:noFill/>
          </p:spPr>
        </p:pic>
        <p:sp>
          <p:nvSpPr>
            <p:cNvPr id="18" name="TextBox 10"/>
            <p:cNvSpPr txBox="1"/>
            <p:nvPr/>
          </p:nvSpPr>
          <p:spPr>
            <a:xfrm>
              <a:off x="13873" y="5046"/>
              <a:ext cx="20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CB035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dmgqs01</a:t>
              </a:r>
              <a:endParaRPr lang="en-US" altLang="zh-CN" b="1" dirty="0">
                <a:solidFill>
                  <a:srgbClr val="3CB035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pic>
        <p:nvPicPr>
          <p:cNvPr id="6" name="图片 5" descr="D:\大敏\HSK课件宣传\图片素材\HSK6\封面.png封面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915" y="1222375"/>
            <a:ext cx="597789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6860" y="138430"/>
            <a:ext cx="2578735" cy="3194050"/>
            <a:chOff x="32" y="2028"/>
            <a:chExt cx="406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" y="4245"/>
              <a:ext cx="406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背叛</a:t>
              </a:r>
              <a:endPara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betray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796290"/>
            <a:ext cx="29400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bèi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pàn</a:t>
            </a:r>
            <a:endParaRPr lang="en-US" altLang="zh-CN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70" y="4203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抱负</a:t>
              </a:r>
              <a:endParaRPr lang="zh-CN" altLang="en-US" sz="5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ambition, aspiration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796290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bào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91100" y="127635"/>
            <a:ext cx="2235835" cy="3263900"/>
            <a:chOff x="9274" y="2028"/>
            <a:chExt cx="3521" cy="514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74" y="4262"/>
              <a:ext cx="3479" cy="2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上进</a:t>
              </a:r>
              <a:endPara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be self-motivated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20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796290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shàng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魄力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n.daring and resolution,boldness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15353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pò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开阔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adj.open,broad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1535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kāi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kuò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处境</a:t>
              </a:r>
              <a:r>
                <a:rPr lang="en-US" altLang="zh-CN" sz="44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n.situation,position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15353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chǔ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jìng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打击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hit,to strike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1535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dǎ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魄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92835"/>
            <a:ext cx="8296275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魄力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失魂落魄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惊心动魄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气魄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7040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大家公认，他是一个自私、滑头、怯懦的人，一个没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有魄力、胆小如鼠的人。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9021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妈妈望着眼前的姑娘，心中暗想∶这姑娘真漂亮，难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怪儿子要为她失魂落魄呢！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阔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125595"/>
            <a:ext cx="9268460" cy="5835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阔人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阔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摆阔</a:t>
            </a:r>
            <a:r>
              <a:rPr lang="en-US" altLang="zh-CN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32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阔气</a:t>
            </a:r>
            <a:endParaRPr lang="zh-CN" altLang="en-US" sz="32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104765"/>
            <a:ext cx="709104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听这口气，想必不是个名人也是个阔人。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5988685"/>
            <a:ext cx="858266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你真的记不起来他是谁了？他家有洋房，有汽车，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可阔了。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312993"/>
            <a:chOff x="7787" y="3144"/>
            <a:chExt cx="5660" cy="2573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哪怕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连词—表示这一情况不会对结果或结论产生影响。</a:t>
              </a: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ctr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16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与“即使”相同，后跟假设的情况，另一分句常与“也”、“都”配合，多用于口语。</a:t>
              </a:r>
              <a:endParaRPr sz="1600" dirty="0"/>
            </a:p>
            <a:p>
              <a:pPr algn="ctr"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endParaRPr lang="zh-CN" altLang="en-US" sz="16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711325"/>
            <a:ext cx="945642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哪怕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遭受打击、面对失败、受尽委屈，也一定要坚强， 这是什么时候都不能含糊的。</a:t>
            </a:r>
            <a:endParaRPr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9173845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9174480" cy="109029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502920" y="4810125"/>
            <a:ext cx="917384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您放心，我们一定会尽全力抢救病人，</a:t>
            </a:r>
            <a:r>
              <a:rPr lang="zh-CN" altLang="en-US" sz="32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哪怕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rPr>
              <a:t>只有一线希望。</a:t>
            </a:r>
            <a:endParaRPr lang="zh-CN" altLang="en-US" sz="32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8" name="图片 7" descr="D:\Desktop\1\微信图片_20221007115616.jpg微信图片_202210071156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9290" y="454026"/>
            <a:ext cx="1607820" cy="1229995"/>
          </a:xfrm>
          <a:prstGeom prst="rect">
            <a:avLst/>
          </a:prstGeom>
        </p:spPr>
      </p:pic>
      <p:pic>
        <p:nvPicPr>
          <p:cNvPr id="10" name="图片 9" descr="D:\Desktop\1\5(1).png5(1)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7740968" y="3279140"/>
            <a:ext cx="1539240" cy="1183640"/>
          </a:xfrm>
          <a:prstGeom prst="rect">
            <a:avLst/>
          </a:prstGeom>
        </p:spPr>
      </p:pic>
      <p:pic>
        <p:nvPicPr>
          <p:cNvPr id="11" name="图片 10" descr="D:\Desktop\1\6(1).png6(1)"/>
          <p:cNvPicPr>
            <a:picLocks noChangeAspect="1"/>
          </p:cNvPicPr>
          <p:nvPr/>
        </p:nvPicPr>
        <p:blipFill>
          <a:blip r:embed="rId4">
            <a:alphaModFix amt="37000"/>
          </a:blip>
          <a:srcRect/>
          <a:stretch>
            <a:fillRect/>
          </a:stretch>
        </p:blipFill>
        <p:spPr>
          <a:xfrm>
            <a:off x="4078605" y="5600700"/>
            <a:ext cx="1926590" cy="10534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227070"/>
            <a:ext cx="9271000" cy="1272540"/>
            <a:chOff x="518" y="2900"/>
            <a:chExt cx="14600" cy="2004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4447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2900"/>
              <a:ext cx="14600" cy="2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2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她真的老了，记忆力越来越差，</a:t>
              </a:r>
              <a:r>
                <a:rPr lang="zh-CN" altLang="en-US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哪怕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+mn-cs"/>
                  <a:sym typeface="+mn-ea"/>
                </a:rPr>
                <a:t>两三天以前的事情，也会记不清。</a:t>
              </a:r>
              <a:endPara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24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65735" y="213995"/>
            <a:ext cx="27400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6990" y="1631950"/>
            <a:ext cx="802195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20000"/>
              </a:lnSpc>
              <a:buSzPct val="100000"/>
              <a:buNone/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她这个人真奇怪，走路的时候听音乐，吃饭的时候听音乐，就是看书，也要听音乐。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" name="!!1"/>
          <p:cNvSpPr/>
          <p:nvPr/>
        </p:nvSpPr>
        <p:spPr>
          <a:xfrm>
            <a:off x="302895" y="1791335"/>
            <a:ext cx="1861820" cy="1397635"/>
          </a:xfrm>
          <a:prstGeom prst="roundRect">
            <a:avLst>
              <a:gd name="adj" fmla="val 5128"/>
            </a:avLst>
          </a:prstGeom>
          <a:blipFill rotWithShape="1">
            <a:blip r:embed="rId2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1"/>
          <p:cNvSpPr/>
          <p:nvPr/>
        </p:nvSpPr>
        <p:spPr>
          <a:xfrm>
            <a:off x="302895" y="3452495"/>
            <a:ext cx="1862455" cy="1398270"/>
          </a:xfrm>
          <a:prstGeom prst="roundRect">
            <a:avLst>
              <a:gd name="adj" fmla="val 5128"/>
            </a:avLst>
          </a:prstGeom>
          <a:blipFill rotWithShape="1"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6990" y="5353050"/>
            <a:ext cx="566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说好了啊，即使晚点儿，你也一定要来。</a:t>
            </a:r>
            <a:endParaRPr lang="zh-CN" altLang="en-US" sz="2400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用“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哪怕</a:t>
              </a: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”改写句子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86990" y="3658235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渴死了，就算有一口水也是好的。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6" name="!!1"/>
          <p:cNvSpPr/>
          <p:nvPr/>
        </p:nvSpPr>
        <p:spPr>
          <a:xfrm>
            <a:off x="237490" y="5114925"/>
            <a:ext cx="1925955" cy="1446530"/>
          </a:xfrm>
          <a:prstGeom prst="roundRect">
            <a:avLst>
              <a:gd name="adj" fmla="val 5128"/>
            </a:avLst>
          </a:prstGeom>
          <a:blipFill rotWithShape="1"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114300" sx="102000" sy="102000" algn="ctr" rotWithShape="0">
              <a:prstClr val="black">
                <a:alpha val="10000"/>
              </a:prstClr>
            </a:outerShdw>
          </a:effectLst>
          <a:scene3d>
            <a:camera prst="perspectiveFront" fov="0"/>
            <a:lightRig rig="threePt" dir="t"/>
          </a:scene3d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86990" y="2555240"/>
            <a:ext cx="8107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她这个人真奇怪，走路的时候听音乐，吃饭的时候听音乐，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l"/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哪怕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是看书，也要听音乐。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990" y="4180205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渴死了，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哪怕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有一口水也是好的。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86990" y="5875020"/>
            <a:ext cx="5974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说好了啊，</a:t>
            </a:r>
            <a:r>
              <a:rPr lang="zh-CN" altLang="en-US" sz="2400" u="sng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哪怕</a:t>
            </a:r>
            <a:r>
              <a:rPr lang="zh-CN" altLang="en-US" sz="2400" u="sng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晚一点儿，你也一定要来。</a:t>
            </a:r>
            <a:endParaRPr lang="zh-CN" altLang="en-US" sz="2400" u="sng" noProof="0" dirty="0">
              <a:ln>
                <a:noFill/>
              </a:ln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9" name="Picture 4" descr="D:\Desktop\1\微信图片_202210071156163.jpg微信图片_20221007115616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5" descr="D:\Desktop\1\微信图片_202210071156168.jpg微信图片_20221007115616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D:\Desktop\3(1).png3(1)"/>
          <p:cNvPicPr>
            <a:picLocks noChangeArrowheads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" name="Picture 8" descr="D:\Desktop\9(1).png9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20" name="椭圆形标注 19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cuì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ruò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弱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adj. weak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125" y="5420995"/>
            <a:ext cx="5991860" cy="720090"/>
            <a:chOff x="-43" y="9126"/>
            <a:chExt cx="10635" cy="1134"/>
          </a:xfrm>
        </p:grpSpPr>
        <p:sp>
          <p:nvSpPr>
            <p:cNvPr id="3" name="圆角矩形 2"/>
            <p:cNvSpPr/>
            <p:nvPr/>
          </p:nvSpPr>
          <p:spPr>
            <a:xfrm>
              <a:off x="-43" y="9126"/>
              <a:ext cx="1063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" y="9282"/>
              <a:ext cx="1046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阿丽是个热心人，但她感情脆弱。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3(1).png3(1)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9(1).png9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156163.jpg微信图片_20221007115616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156168.jpg微信图片_20221007115616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156165.jpg微信图片_202210071156165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buNone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bǎng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yàng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lvl="0" algn="ctr" fontAlgn="auto">
                <a:defRPr sz="1800"/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榜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样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n.example,model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07315" y="5449570"/>
            <a:ext cx="6071235" cy="720090"/>
            <a:chOff x="-572" y="9126"/>
            <a:chExt cx="10385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2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-572" y="9282"/>
              <a:ext cx="10385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他的勇敢是我们大家的榜样。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9(1).png9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156165.jpg微信图片_20221007115616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3(1).png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156163.jpg微信图片_20221007115616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4(1).png4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005" y="1459230"/>
            <a:ext cx="5486400" cy="3802380"/>
            <a:chOff x="263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3" y="3402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lnSpc>
                  <a:spcPct val="100000"/>
                </a:lnSpc>
                <a:buNone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guāng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cǎi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光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彩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n.glamor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5935" y="5430520"/>
            <a:ext cx="5059045" cy="720090"/>
            <a:chOff x="85" y="9126"/>
            <a:chExt cx="796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7290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" y="9282"/>
              <a:ext cx="796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lang="zh-CN" sz="2800" b="1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太阳放射出异常的光彩。</a:t>
              </a:r>
              <a:endParaRPr 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156165.jpg微信图片_202210071156165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4(1).png4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9(1).png9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3(1).png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156167.jpg微信图片_20221007115616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lǐ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zhì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/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理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 </a:t>
              </a:r>
              <a:r>
                <a:rPr lang="zh-CN" altLang="en-US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华文细黑" panose="02010600040101010101" pitchFamily="2" charset="-122"/>
                </a:rPr>
                <a:t>智</a:t>
              </a:r>
              <a:endParaRPr lang="zh-CN" altLang="en-US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adj.rational,sensible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3580" y="5430520"/>
            <a:ext cx="4493895" cy="720090"/>
            <a:chOff x="196" y="9126"/>
            <a:chExt cx="12097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1878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20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 fontAlgn="auto">
                <a:defRPr sz="1800"/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愤怒使他失去了理智。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4(1).png4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156167.jpg微信图片_20221007115616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156165.jpg微信图片_20221007115616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9(1).png9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156168.jpg微信图片_20221007115616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0" fontAlgn="auto" hangingPunct="0">
                <a:lnSpc>
                  <a:spcPct val="100000"/>
                </a:lnSpc>
                <a:buNone/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kū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qì</a:t>
              </a:r>
              <a:endParaRPr lang="en-US" altLang="zh-CN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哭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泣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weep,to sob,to cry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4215" y="5401945"/>
            <a:ext cx="4594860" cy="720090"/>
            <a:chOff x="931" y="9126"/>
            <a:chExt cx="7236" cy="1134"/>
          </a:xfrm>
        </p:grpSpPr>
        <p:sp>
          <p:nvSpPr>
            <p:cNvPr id="11" name="圆角矩形 10"/>
            <p:cNvSpPr/>
            <p:nvPr/>
          </p:nvSpPr>
          <p:spPr>
            <a:xfrm>
              <a:off x="1051" y="9126"/>
              <a:ext cx="670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" y="9282"/>
              <a:ext cx="7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她因小狗死去而哭泣。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156167.jpg微信图片_20221007115616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156168.jpg微信图片_20221007115616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4(1).png4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156165.jpg微信图片_20221007115616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156163.jpg微信图片_20221007115616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20015" y="1459230"/>
            <a:ext cx="5486400" cy="3802380"/>
            <a:chOff x="189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9" y="3101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fǒu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jué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否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决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veto,to reject,to turn down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2755" y="5445125"/>
            <a:ext cx="4820920" cy="720090"/>
            <a:chOff x="196" y="9126"/>
            <a:chExt cx="10921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092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他的意见被大家否决了。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70710" y="5804535"/>
            <a:ext cx="8606155" cy="707390"/>
            <a:chOff x="1881" y="8688"/>
            <a:chExt cx="16683" cy="1114"/>
          </a:xfrm>
        </p:grpSpPr>
        <p:sp>
          <p:nvSpPr>
            <p:cNvPr id="16" name="圆角矩形 15"/>
            <p:cNvSpPr/>
            <p:nvPr/>
          </p:nvSpPr>
          <p:spPr>
            <a:xfrm>
              <a:off x="1881" y="8688"/>
              <a:ext cx="16683" cy="1106"/>
            </a:xfrm>
            <a:prstGeom prst="roundRect">
              <a:avLst/>
            </a:prstGeom>
            <a:noFill/>
            <a:ln>
              <a:solidFill>
                <a:srgbClr val="3B0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10"/>
            <p:cNvSpPr txBox="1"/>
            <p:nvPr/>
          </p:nvSpPr>
          <p:spPr>
            <a:xfrm>
              <a:off x="1881" y="8786"/>
              <a:ext cx="1668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本课件和教学视频著作权归大敏姐姐所有，未经授权进行搬运、洗稿、二次转发、销售等侵权行为，都属于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违法</a:t>
              </a:r>
              <a:r>
                <a:rPr lang="zh-CN" altLang="en-US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。</a:t>
              </a:r>
              <a:r>
                <a:rPr lang="zh-CN" altLang="en-US" b="1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ea"/>
                </a:rPr>
                <a:t>违者绝对追责到底！</a:t>
              </a:r>
              <a:endParaRPr lang="zh-CN" altLang="en-US" b="1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70393" y="403860"/>
            <a:ext cx="845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使用须知</a:t>
            </a:r>
            <a:r>
              <a:rPr lang="zh-CN" altLang="en-US" sz="3200" b="1" dirty="0">
                <a:solidFill>
                  <a:srgbClr val="FF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👇</a:t>
            </a:r>
            <a:endParaRPr lang="zh-CN" altLang="en-US" sz="3200" b="1" dirty="0">
              <a:solidFill>
                <a:srgbClr val="FF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2287588" y="247523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287588" y="308864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2287588" y="186118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60333" y="1889760"/>
            <a:ext cx="690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必须全屏播放才有动画和音效，手机打开和非全屏播放无效果。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333" y="2503805"/>
            <a:ext cx="6962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包含：教学内容和目标、课堂中老师涉及的英语句子、学生教学内容。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0333" y="3117850"/>
            <a:ext cx="74110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动画修改方式：当前内容上，鼠标右键进行素材替换。请勿删除！否则无动效！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45043" y="1755140"/>
            <a:ext cx="248920" cy="248920"/>
            <a:chOff x="4536440" y="-1071880"/>
            <a:chExt cx="416560" cy="416560"/>
          </a:xfrm>
        </p:grpSpPr>
        <p:sp>
          <p:nvSpPr>
            <p:cNvPr id="33" name="椭圆 32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45043" y="2433955"/>
            <a:ext cx="248920" cy="248920"/>
            <a:chOff x="4536440" y="-1071880"/>
            <a:chExt cx="416560" cy="416560"/>
          </a:xfrm>
        </p:grpSpPr>
        <p:sp>
          <p:nvSpPr>
            <p:cNvPr id="36" name="椭圆 3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45043" y="3003550"/>
            <a:ext cx="248920" cy="248920"/>
            <a:chOff x="4536440" y="-1071880"/>
            <a:chExt cx="416560" cy="416560"/>
          </a:xfrm>
        </p:grpSpPr>
        <p:sp>
          <p:nvSpPr>
            <p:cNvPr id="39" name="椭圆 38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sp>
        <p:nvSpPr>
          <p:cNvPr id="4" name="矩形: 圆角 23"/>
          <p:cNvSpPr/>
          <p:nvPr/>
        </p:nvSpPr>
        <p:spPr bwMode="auto">
          <a:xfrm>
            <a:off x="2287588" y="3729355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3D3D3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0333" y="3758565"/>
            <a:ext cx="716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sym typeface="+mn-ea"/>
              </a:rPr>
              <a:t>如有问题欢迎来大敏姐姐直播间连麦咨询，直播时间会提前在朋友圈发布：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5043" y="3644265"/>
            <a:ext cx="248920" cy="248920"/>
            <a:chOff x="4536440" y="-1071880"/>
            <a:chExt cx="416560" cy="416560"/>
          </a:xfrm>
        </p:grpSpPr>
        <p:sp>
          <p:nvSpPr>
            <p:cNvPr id="10" name="椭圆 9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027" name="Picture 3" descr="C:\Users\Administrator\Desktop\微信_副本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11783" y="4629150"/>
            <a:ext cx="632460" cy="635635"/>
          </a:xfrm>
          <a:prstGeom prst="rect">
            <a:avLst/>
          </a:prstGeom>
          <a:noFill/>
        </p:spPr>
      </p:pic>
      <p:sp>
        <p:nvSpPr>
          <p:cNvPr id="18" name="TextBox 10"/>
          <p:cNvSpPr txBox="1"/>
          <p:nvPr/>
        </p:nvSpPr>
        <p:spPr>
          <a:xfrm>
            <a:off x="8744903" y="4723765"/>
            <a:ext cx="1327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CB035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dmgqs01</a:t>
            </a:r>
            <a:endParaRPr lang="en-US" altLang="zh-CN" b="1" dirty="0">
              <a:solidFill>
                <a:srgbClr val="3CB035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4323715"/>
            <a:ext cx="1350645" cy="1355090"/>
          </a:xfrm>
          <a:prstGeom prst="rect">
            <a:avLst/>
          </a:prstGeom>
        </p:spPr>
      </p:pic>
      <p:sp>
        <p:nvSpPr>
          <p:cNvPr id="21" name="矩形: 圆角 19"/>
          <p:cNvSpPr/>
          <p:nvPr/>
        </p:nvSpPr>
        <p:spPr bwMode="auto">
          <a:xfrm>
            <a:off x="2314258" y="1220470"/>
            <a:ext cx="7659370" cy="396240"/>
          </a:xfrm>
          <a:prstGeom prst="roundRect">
            <a:avLst>
              <a:gd name="adj" fmla="val 50000"/>
            </a:avLst>
          </a:prstGeom>
          <a:solidFill>
            <a:srgbClr val="B391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87003" y="1249045"/>
            <a:ext cx="778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需使用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Microsoft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Ofice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软件，支持内容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图文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/GIF/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音频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动画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rPr>
              <a:t>编辑、修改。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71713" y="1114425"/>
            <a:ext cx="248920" cy="248920"/>
            <a:chOff x="4536440" y="-1071880"/>
            <a:chExt cx="416560" cy="416560"/>
          </a:xfrm>
        </p:grpSpPr>
        <p:sp>
          <p:nvSpPr>
            <p:cNvPr id="26" name="椭圆 25"/>
            <p:cNvSpPr/>
            <p:nvPr/>
          </p:nvSpPr>
          <p:spPr bwMode="auto">
            <a:xfrm>
              <a:off x="4536440" y="-1071880"/>
              <a:ext cx="416560" cy="41656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4632366" y="-973129"/>
              <a:ext cx="224708" cy="219058"/>
            </a:xfrm>
            <a:custGeom>
              <a:avLst/>
              <a:gdLst>
                <a:gd name="T0" fmla="*/ 626 w 2238"/>
                <a:gd name="T1" fmla="*/ 1006 h 2182"/>
                <a:gd name="T2" fmla="*/ 929 w 2238"/>
                <a:gd name="T3" fmla="*/ 1594 h 2182"/>
                <a:gd name="T4" fmla="*/ 2200 w 2238"/>
                <a:gd name="T5" fmla="*/ 0 h 2182"/>
                <a:gd name="T6" fmla="*/ 2238 w 2238"/>
                <a:gd name="T7" fmla="*/ 835 h 2182"/>
                <a:gd name="T8" fmla="*/ 967 w 2238"/>
                <a:gd name="T9" fmla="*/ 2182 h 2182"/>
                <a:gd name="T10" fmla="*/ 0 w 2238"/>
                <a:gd name="T11" fmla="*/ 1385 h 2182"/>
                <a:gd name="T12" fmla="*/ 626 w 2238"/>
                <a:gd name="T13" fmla="*/ 1006 h 2182"/>
                <a:gd name="T14" fmla="*/ 626 w 2238"/>
                <a:gd name="T15" fmla="*/ 1006 h 2182"/>
                <a:gd name="T16" fmla="*/ 626 w 2238"/>
                <a:gd name="T17" fmla="*/ 1006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8" h="2182">
                  <a:moveTo>
                    <a:pt x="626" y="1006"/>
                  </a:moveTo>
                  <a:cubicBezTo>
                    <a:pt x="929" y="1594"/>
                    <a:pt x="929" y="1594"/>
                    <a:pt x="929" y="1594"/>
                  </a:cubicBezTo>
                  <a:cubicBezTo>
                    <a:pt x="929" y="1594"/>
                    <a:pt x="1423" y="398"/>
                    <a:pt x="2200" y="0"/>
                  </a:cubicBezTo>
                  <a:cubicBezTo>
                    <a:pt x="2181" y="285"/>
                    <a:pt x="2105" y="531"/>
                    <a:pt x="2238" y="835"/>
                  </a:cubicBezTo>
                  <a:cubicBezTo>
                    <a:pt x="1897" y="911"/>
                    <a:pt x="1195" y="1765"/>
                    <a:pt x="967" y="2182"/>
                  </a:cubicBezTo>
                  <a:cubicBezTo>
                    <a:pt x="645" y="1784"/>
                    <a:pt x="266" y="1480"/>
                    <a:pt x="0" y="1385"/>
                  </a:cubicBezTo>
                  <a:lnTo>
                    <a:pt x="626" y="1006"/>
                  </a:lnTo>
                  <a:close/>
                  <a:moveTo>
                    <a:pt x="626" y="1006"/>
                  </a:moveTo>
                  <a:cubicBezTo>
                    <a:pt x="626" y="1006"/>
                    <a:pt x="626" y="1006"/>
                    <a:pt x="626" y="10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pic>
        <p:nvPicPr>
          <p:cNvPr id="12" name="图片 1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156168.jpg微信图片_20221007115616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156163.jpg微信图片_20221007115616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156167.jpg微信图片_20221007115616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4(1).png4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3(1).png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chū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出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息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n.prospects,bright future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7490" y="5376545"/>
            <a:ext cx="6544310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父母总是希望孩子长大以后能有出息。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6860" y="138430"/>
            <a:ext cx="2578735" cy="3194050"/>
            <a:chOff x="32" y="2028"/>
            <a:chExt cx="406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2" y="4245"/>
              <a:ext cx="406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altLang="en-US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脆弱</a:t>
              </a:r>
              <a:endParaRPr lang="zh-CN" altLang="en-US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lvl="0" algn="ctr" fontAlgn="auto"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 adj. weak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华文细黑" panose="0201060004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277620" y="796290"/>
            <a:ext cx="29400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auto">
              <a:defRPr sz="1800"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cuì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ruò</a:t>
            </a:r>
            <a:endParaRPr lang="en-US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70" y="4203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auto" hangingPunct="0">
                <a:buNone/>
              </a:pPr>
              <a:r>
                <a:rPr lang="zh-CN" altLang="en-US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华文细黑" panose="02010600040101010101" pitchFamily="2" charset="-122"/>
                </a:rPr>
                <a:t>光彩</a:t>
              </a:r>
              <a:endParaRPr lang="zh-CN" altLang="en-US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n.glamor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188960" y="796290"/>
            <a:ext cx="23856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guāng</a:t>
            </a:r>
            <a:r>
              <a:rPr 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cǎi</a:t>
            </a:r>
            <a:endParaRPr lang="zh-CN" altLang="zh-CN" sz="3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91100" y="127635"/>
            <a:ext cx="2235835" cy="3194050"/>
            <a:chOff x="9274" y="2028"/>
            <a:chExt cx="3521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274" y="426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defRPr sz="1800"/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华文细黑" panose="02010600040101010101" pitchFamily="2" charset="-122"/>
                </a:rPr>
                <a:t>榜样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lvl="0" algn="ctr" fontAlgn="auto">
                <a:defRPr sz="1800"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n.example,model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86630" y="735965"/>
            <a:ext cx="27381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bǎng</a:t>
            </a:r>
            <a:r>
              <a:rPr lang="en-US"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yàng</a:t>
            </a:r>
            <a:endParaRPr lang="zh-CN" altLang="zh-CN" sz="3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/>
              <a:r>
                <a:rPr lang="zh-CN" altLang="en-US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华文细黑" panose="02010600040101010101" pitchFamily="2" charset="-122"/>
                </a:rPr>
                <a:t>理智</a:t>
              </a:r>
              <a:endParaRPr lang="zh-CN" altLang="en-US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endParaRPr>
            </a:p>
            <a:p>
              <a:pPr algn="ctr" eaLnBrk="1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adj.rational,sensible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15353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/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lǐ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zhì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610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lang="zh-CN" altLang="en-US" sz="5400" b="1" kern="100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哭泣</a:t>
              </a:r>
              <a:endParaRPr lang="zh-CN" altLang="en-US" sz="5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weep,to sob,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cry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15353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buNone/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kū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qì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否决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veto,to reject,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to turn down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153535"/>
            <a:ext cx="2754630" cy="53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fǒu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jué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1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8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出息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n.prospects,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8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bright future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153535"/>
            <a:ext cx="2229485" cy="53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8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chū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1.png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8(1).png8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(1).png2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443531.jpg微信图片_20221007144353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7(1).png7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hán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hu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含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糊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adj.vague,ambiguous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1231" y="5400040"/>
            <a:ext cx="5124704" cy="720090"/>
            <a:chOff x="404" y="9163"/>
            <a:chExt cx="7904" cy="1134"/>
          </a:xfrm>
        </p:grpSpPr>
        <p:sp>
          <p:nvSpPr>
            <p:cNvPr id="11" name="圆角矩形 10"/>
            <p:cNvSpPr/>
            <p:nvPr/>
          </p:nvSpPr>
          <p:spPr>
            <a:xfrm>
              <a:off x="961" y="9163"/>
              <a:ext cx="723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4" y="9319"/>
              <a:ext cx="7904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西西毫不含糊地摇摇头。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8(1).png8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7(1).png7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1.png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(1).png2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1561612(1).png微信图片_2022100711561612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shù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束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缚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bound,to tie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9245" y="5400040"/>
            <a:ext cx="57918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受这样的束缚，简直叫人发疯。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7(1).png7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1561612(1).png微信图片_2022100711561612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8(1).png8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1.png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44353.jpg微信图片_2022100714435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mó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guǐ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魔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鬼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n.devil, demon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8004" y="5390515"/>
            <a:ext cx="5133781" cy="720090"/>
            <a:chOff x="874" y="9163"/>
            <a:chExt cx="7918" cy="1134"/>
          </a:xfrm>
        </p:grpSpPr>
        <p:sp>
          <p:nvSpPr>
            <p:cNvPr id="11" name="圆角矩形 10"/>
            <p:cNvSpPr/>
            <p:nvPr/>
          </p:nvSpPr>
          <p:spPr>
            <a:xfrm>
              <a:off x="1261" y="9163"/>
              <a:ext cx="7144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74" y="9319"/>
              <a:ext cx="791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他貌似魔鬼，心如魔鬼。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1561612(1).png微信图片_2022100711561612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44353.jpg微信图片_2022100714435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7(1).png7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8(1).png8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71443531.jpg微信图片_20221007144353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shén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xiān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神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仙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n.immortal,supernatural being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855" y="5460365"/>
            <a:ext cx="5162958" cy="720090"/>
            <a:chOff x="196" y="9126"/>
            <a:chExt cx="7963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7291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796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她相信神仙会祝福她的。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44353.jpg微信图片_2022100714435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71443531.jpg微信图片_20221007144353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1561612(1).png微信图片_2022100711561612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7(1).png7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(1).png2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jiàn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quán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健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全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adj.sound,sane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067" y="5376545"/>
            <a:ext cx="5925439" cy="720090"/>
            <a:chOff x="504" y="9126"/>
            <a:chExt cx="9139" cy="1134"/>
          </a:xfrm>
        </p:grpSpPr>
        <p:sp>
          <p:nvSpPr>
            <p:cNvPr id="11" name="圆角矩形 10"/>
            <p:cNvSpPr/>
            <p:nvPr/>
          </p:nvSpPr>
          <p:spPr>
            <a:xfrm>
              <a:off x="623" y="9126"/>
              <a:ext cx="846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4" y="9282"/>
              <a:ext cx="913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有健全的身体才有健全的精神。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71443531.jpg微信图片_20221007144353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(1).png2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44353.jpg微信图片_2022100714435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1561612(1).png微信图片_2022100711561612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1.png1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tā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塌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collapse,to fall down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2585" y="5376545"/>
            <a:ext cx="5712689" cy="720090"/>
            <a:chOff x="197" y="9126"/>
            <a:chExt cx="9109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8643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7" y="9282"/>
              <a:ext cx="910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因为地震，这里的房子都塌了。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(1).png2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1.png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71443531.jpg微信图片_20221007144353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7144353.jpg微信图片_2022100714435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8(1).png8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fǎn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zhī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反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之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conj. otherwise, on the contrary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7018" y="5376545"/>
            <a:ext cx="7462721" cy="1014730"/>
            <a:chOff x="197" y="9126"/>
            <a:chExt cx="11510" cy="1598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59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7" y="9223"/>
              <a:ext cx="11400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defRPr sz="3000">
                  <a:solidFill>
                    <a:srgbClr val="2A2A2B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如果在竞争中，你输了，那么你输在时间；</a:t>
              </a:r>
              <a:endParaRPr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  <a:p>
              <a:pPr algn="l">
                <a:defRPr sz="3000">
                  <a:solidFill>
                    <a:srgbClr val="2A2A2B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反之，你赢了，也赢在时间。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4088765"/>
            <a:chOff x="304" y="2028"/>
            <a:chExt cx="3491" cy="6439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含糊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adj.vague,ambiguous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zh-CN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64960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hán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hu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魔鬼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n.devil, demon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64960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mó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guǐ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束缚</a:t>
              </a:r>
              <a:endParaRPr 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bound,to tie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73015" y="64960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shù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Times New Roman" panose="02020603050405020304" pitchFamily="18" charset="0"/>
                </a:rPr>
                <a:t>神仙</a:t>
              </a:r>
              <a:endParaRPr lang="zh-CN" altLang="en-US" sz="5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n.immortal,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supernatural being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21449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shén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xiān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健全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adj.sound,sane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20745" y="4214495"/>
            <a:ext cx="25615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jiàn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quán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塌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collapse,to fall down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21449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tā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+mn-ea"/>
                </a:rPr>
                <a:t>反之</a:t>
              </a:r>
              <a:endParaRPr lang="zh-CN" sz="5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conj. otherwise, on the contrary 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21449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fǎn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zhī</a:t>
            </a:r>
            <a:endParaRPr lang="en-US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7544336" y="0"/>
            <a:ext cx="4647030" cy="6858000"/>
          </a:xfrm>
          <a:prstGeom prst="rect">
            <a:avLst/>
          </a:prstGeom>
          <a:gradFill flip="none" rotWithShape="1">
            <a:gsLst>
              <a:gs pos="0">
                <a:srgbClr val="E3C982"/>
              </a:gs>
              <a:gs pos="42100">
                <a:srgbClr val="B49256"/>
              </a:gs>
              <a:gs pos="100000">
                <a:srgbClr val="B29054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5207" y="1"/>
            <a:ext cx="4647030" cy="6858024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421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8243" y="605882"/>
            <a:ext cx="267652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教学内容和目标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870585" y="3202305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70585" y="4812030"/>
            <a:ext cx="668147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00949" y="6582160"/>
            <a:ext cx="1078675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469391" y="1480994"/>
            <a:ext cx="81183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6125" y="177355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主题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49600" y="1773555"/>
            <a:ext cx="60693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人体科学</a:t>
            </a:r>
            <a:endParaRPr lang="zh-CN" altLang="en-US" dirty="0">
              <a:solidFill>
                <a:prstClr val="white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6317" y="2483486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语言点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167201" y="2235835"/>
            <a:ext cx="3726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lang="en-US" altLang="zh-CN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哪怕、反之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67201" y="2665095"/>
            <a:ext cx="4411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了解篇章修辞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排比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的作用和意义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67380" y="3384550"/>
            <a:ext cx="81076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）了解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开阔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阔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字中的门字框及带有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门字框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的汉字所表达的意义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35526" y="4256096"/>
            <a:ext cx="2468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淹没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的意义和用法。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125" y="491426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篇章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67201" y="4964430"/>
            <a:ext cx="21259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）理解课文内容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167201" y="5330842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）按课文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P118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练习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5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中的提示简述课文内容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95611" y="855648"/>
            <a:ext cx="3383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rPr>
              <a:t>学生能够了解并掌握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+mn-cs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543800" y="3202305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43800" y="4812030"/>
            <a:ext cx="4043680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\Users\Administrator\Desktop\我1.png我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67201" y="3911600"/>
            <a:ext cx="90125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（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2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）熟悉并掌握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魄力、开阔、脆弱、鄙视、讥笑、塌、忌讳、阻挠、说三道四、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5747" y="3516540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</a:rPr>
              <a:t>词汇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7201" y="5712786"/>
            <a:ext cx="37261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在提示完成课后的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写一写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”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2801" y="2219325"/>
            <a:ext cx="47548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）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正确使用本课辨析的词语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“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许可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-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允许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”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2354580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塌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224155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2244090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224409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3580" y="2255520"/>
            <a:ext cx="829627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死心塌地</a:t>
            </a:r>
            <a:r>
              <a:rPr lang="en-US" altLang="zh-CN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倒塌</a:t>
            </a:r>
            <a:r>
              <a:rPr lang="en-US" altLang="zh-CN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塌方</a:t>
            </a:r>
            <a:r>
              <a:rPr lang="en-US" altLang="zh-CN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塌心</a:t>
            </a:r>
            <a:endParaRPr lang="zh-CN" altLang="en-US" sz="4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323342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3235960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3235960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3580" y="3175000"/>
            <a:ext cx="9380855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这位老板很有才华，对员工也非常好，所以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大家都死心塌地地跟着他。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4225290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4222750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4227830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3580" y="4178300"/>
            <a:ext cx="8850630" cy="9531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停在高速公路上的汽车像一条长龙，据说前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面隧道塌方了。</a:t>
            </a:r>
            <a:endParaRPr lang="zh-CN" altLang="en-US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8105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42" grpId="0" bldLvl="0" animBg="1"/>
      <p:bldP spid="5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7335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梯形 22"/>
          <p:cNvSpPr/>
          <p:nvPr/>
        </p:nvSpPr>
        <p:spPr>
          <a:xfrm>
            <a:off x="9288780" y="12439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0" name="图片 29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6248" y="-717762"/>
            <a:ext cx="1801707" cy="251121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9288780" y="3193415"/>
            <a:ext cx="2837180" cy="2817304"/>
            <a:chOff x="7787" y="3144"/>
            <a:chExt cx="5660" cy="3134"/>
          </a:xfrm>
        </p:grpSpPr>
        <p:sp>
          <p:nvSpPr>
            <p:cNvPr id="33" name="圆角矩形 32"/>
            <p:cNvSpPr/>
            <p:nvPr/>
          </p:nvSpPr>
          <p:spPr>
            <a:xfrm>
              <a:off x="8776" y="3144"/>
              <a:ext cx="3577" cy="17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3219"/>
              <a:ext cx="5660" cy="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4400" b="1" kern="100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反之</a:t>
              </a:r>
              <a:endParaRPr lang="zh-CN" altLang="en-US" sz="4400" b="1" kern="100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>
                <a:lnSpc>
                  <a:spcPct val="120000"/>
                </a:lnSpc>
                <a:defRPr sz="30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000" b="1" kern="1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连词—表示从相反的方面说用在小句、段落之间，起转折作用，引出与上文相反的意思，后有停顿。</a:t>
              </a:r>
              <a:endParaRPr lang="zh-CN" altLang="en-US" sz="2000" b="1" kern="1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454660" y="1749425"/>
            <a:ext cx="905637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事实证明，长期的压抑、隐忍对健康只有坏处，没有好处，</a:t>
            </a:r>
            <a:r>
              <a:rPr lang="zh-CN" altLang="en-US"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反之</a:t>
            </a: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，以适当的方式将情绪释放一下，人的心绪才会变得平和。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  <a:sym typeface="+mn-ea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54660" y="1736725"/>
            <a:ext cx="8834120" cy="1037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4660" y="4823460"/>
            <a:ext cx="8834120" cy="109029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2AEA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7"/>
          <p:cNvSpPr txBox="1"/>
          <p:nvPr/>
        </p:nvSpPr>
        <p:spPr>
          <a:xfrm>
            <a:off x="502920" y="4867275"/>
            <a:ext cx="877824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经济发展了，百姓的收入增加了，消费能力就强，</a:t>
            </a:r>
            <a:r>
              <a:rPr sz="2400" b="1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反之</a:t>
            </a:r>
            <a:r>
              <a:rPr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，百姓的消费能力就差。</a:t>
            </a:r>
            <a:endParaRPr lang="zh-CN" altLang="en-US" sz="24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8" name="图片 7" descr="D:\Desktop\微信图片_20221007145742.jpg微信图片_202210071457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9290" y="508001"/>
            <a:ext cx="1607820" cy="1122045"/>
          </a:xfrm>
          <a:prstGeom prst="rect">
            <a:avLst/>
          </a:prstGeom>
        </p:spPr>
      </p:pic>
      <p:pic>
        <p:nvPicPr>
          <p:cNvPr id="11" name="图片 10" descr="D:\Desktop\微信图片_202210071457421.jpg微信图片_202210071457421"/>
          <p:cNvPicPr>
            <a:picLocks noChangeAspect="1"/>
          </p:cNvPicPr>
          <p:nvPr/>
        </p:nvPicPr>
        <p:blipFill>
          <a:blip r:embed="rId3">
            <a:alphaModFix amt="37000"/>
          </a:blip>
          <a:srcRect/>
          <a:stretch>
            <a:fillRect/>
          </a:stretch>
        </p:blipFill>
        <p:spPr>
          <a:xfrm>
            <a:off x="6639878" y="5697220"/>
            <a:ext cx="1412240" cy="89217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54660" y="3352165"/>
            <a:ext cx="8834120" cy="1052195"/>
            <a:chOff x="518" y="3097"/>
            <a:chExt cx="13912" cy="1657"/>
          </a:xfrm>
        </p:grpSpPr>
        <p:sp>
          <p:nvSpPr>
            <p:cNvPr id="14" name="圆角矩形 13"/>
            <p:cNvSpPr/>
            <p:nvPr/>
          </p:nvSpPr>
          <p:spPr>
            <a:xfrm>
              <a:off x="518" y="3097"/>
              <a:ext cx="13912" cy="163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518" y="3215"/>
              <a:ext cx="13762" cy="1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defRPr sz="3200">
                  <a:solidFill>
                    <a:srgbClr val="282828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有些东西，越是一心想要得到，越是不能如愿，</a:t>
              </a:r>
              <a:r>
                <a:rPr sz="2400" b="1" dirty="0">
                  <a:solidFill>
                    <a:srgbClr val="FF000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反之</a:t>
              </a:r>
              <a:r>
                <a:rPr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，不去在意的时候倒会有意外来临。</a:t>
              </a:r>
              <a:endPara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39001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完成句子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63625" y="2263140"/>
            <a:ext cx="87477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雨水多，气候就比较湿润，反之，</a:t>
            </a:r>
            <a:r>
              <a:rPr lang="zh-CN" altLang="zh-CN" sz="28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  </a:t>
            </a:r>
            <a:r>
              <a:rPr lang="zh-CN" altLang="zh-CN" sz="2800" b="1" u="sng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zh-CN" sz="2800" b="1" u="sng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1063625" y="3798570"/>
            <a:ext cx="908875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有了充足的阳光、水分和空气，植物就能生长好，反之，</a:t>
            </a:r>
            <a:endParaRPr sz="2800" b="1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/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     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063625" y="5700395"/>
            <a:ext cx="9341019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cs"/>
                <a:sym typeface="+mn-ea"/>
              </a:rPr>
              <a:t>不断地积累，经验就会丰富起来，反之，</a:t>
            </a:r>
            <a:r>
              <a:rPr lang="zh-CN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</a:t>
            </a:r>
            <a:r>
              <a:rPr lang="en-US" altLang="zh-CN" sz="2800" b="1" u="sng" noProof="0" dirty="0">
                <a:ln>
                  <a:noFill/>
                </a:ln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                 </a:t>
            </a:r>
            <a:r>
              <a:rPr lang="zh-CN" altLang="en-US" sz="28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3030" y="2139315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气候就比较干燥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8255" y="417703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植物就长不好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66330" y="5700395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经验就会匮乏</a:t>
            </a:r>
            <a:endParaRPr lang="zh-CN" altLang="en-US" sz="28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用下列词语造句：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619375"/>
            <a:ext cx="1407795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哪怕：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处境：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打击：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否决：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含糊：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/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反之：</a:t>
            </a:r>
            <a:endParaRPr lang="zh-CN" altLang="en-US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1\微信图片_202210071457424.jpg微信图片_20221007145742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020" y="-67945"/>
            <a:ext cx="1215898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868586" cy="2916646"/>
            <a:chOff x="1893" y="4058"/>
            <a:chExt cx="1869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690" cy="4593"/>
              <a:chOff x="-96" y="3669"/>
              <a:chExt cx="2324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6"/>
                <a:ext cx="23243" cy="3028"/>
                <a:chOff x="3051" y="4476"/>
                <a:chExt cx="23243" cy="30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017" y="6662"/>
                  <a:ext cx="20277" cy="842"/>
                  <a:chOff x="8151" y="6662"/>
                  <a:chExt cx="20277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51" y="6662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Lesson32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59" y="6662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>
                      <a:buClrTx/>
                      <a:buSzTx/>
                      <a:buFontTx/>
                    </a:pPr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Sometimes it’s good to be sad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6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32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有时，不妨悲伤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2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想一想，下列词语之间有什么联系</a:t>
              </a:r>
              <a:endParaRPr lang="en-US" altLang="zh-CN" sz="2400" b="1" noProof="0" dirty="0">
                <a:ln>
                  <a:noFill/>
                </a:ln>
                <a:solidFill>
                  <a:srgbClr val="CFB26F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7"/>
          <p:cNvSpPr txBox="1"/>
          <p:nvPr/>
        </p:nvSpPr>
        <p:spPr>
          <a:xfrm>
            <a:off x="165735" y="213995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7490" y="702310"/>
            <a:ext cx="11772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Warm-up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321310" y="2049780"/>
          <a:ext cx="11325860" cy="422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760"/>
                <a:gridCol w="8928100"/>
              </a:tblGrid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dirty="0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正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正直、正常、正规、正经、正路、正派、正气、正确、正式、正义、公正、真正</a:t>
                      </a:r>
                      <a:endParaRPr sz="2000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CAE4F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进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1DCE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上进、促进、前进、先进、增进、进步、进程、进度、进而、进化、进取、进展、进退、进行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DCE4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视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C6E1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  <a:buClrTx/>
                        <a:buSzTx/>
                        <a:buFontTx/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鄙视、敌视、忽视、轻视、重视、无视、珍视、正视、仇视、蔑视、藐视、漠视、歧视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6E1F2"/>
                    </a:solidFill>
                  </a:tcPr>
                </a:tc>
              </a:tr>
              <a:tr h="105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800" b="1">
                          <a:solidFill>
                            <a:schemeClr val="tx1"/>
                          </a:solidFill>
                          <a:latin typeface="华文楷体" panose="02010600040101010101" charset="-122"/>
                          <a:ea typeface="华文楷体" panose="02010600040101010101" charset="-122"/>
                        </a:rPr>
                        <a:t>神</a:t>
                      </a:r>
                      <a:endParaRPr lang="zh-CN" altLang="en-US" sz="4800" b="1">
                        <a:solidFill>
                          <a:schemeClr val="tx1"/>
                        </a:solidFill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solidFill>
                      <a:srgbClr val="E2DD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20000"/>
                        </a:lnSpc>
                      </a:pPr>
                      <a:r>
                        <a:rPr sz="2000" b="1" dirty="0">
                          <a:solidFill>
                            <a:schemeClr val="tx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华文细黑" panose="02010600040101010101" pitchFamily="2" charset="-122"/>
                        </a:rPr>
                        <a:t>神仙、神话、神灵、神人、神明、神像、神学、财神、山神、天神</a:t>
                      </a:r>
                      <a:endParaRPr sz="2000" b="1" dirty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华文细黑" panose="02010600040101010101" pitchFamily="2" charset="-122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2DDE5"/>
                    </a:solidFill>
                  </a:tcPr>
                </a:tc>
              </a:tr>
            </a:tbl>
          </a:graphicData>
        </a:graphic>
      </p:graphicFrame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34607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3543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5945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这小娃娃挺好玩儿的。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3295015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84388" y="-78189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22980" y="4947285"/>
            <a:ext cx="2393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良好的教育环境对于学生起到潜移默化的作用。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3968" y="2559616"/>
            <a:ext cx="2837180" cy="1994765"/>
            <a:chOff x="7703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03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wá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wa</a:t>
              </a:r>
              <a:endPara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娃娃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n.baby,child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51906" y="2559616"/>
            <a:ext cx="2837180" cy="1994765"/>
            <a:chOff x="7701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01" y="3185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2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qiányí-mòhuà</a:t>
              </a:r>
              <a:endParaRPr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3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潜移默化</a:t>
              </a:r>
              <a:endParaRPr lang="zh-CN" altLang="en-US" sz="3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influence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imperceptibly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6043613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623316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20628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463030" y="4947285"/>
            <a:ext cx="2397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我们要经常鞭策自己努力学习。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2" name="梯形 31"/>
          <p:cNvSpPr/>
          <p:nvPr/>
        </p:nvSpPr>
        <p:spPr>
          <a:xfrm>
            <a:off x="9182100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5" name="图片 34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69568" y="-781262"/>
            <a:ext cx="1801707" cy="251121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41006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这是人民赋予我们的重任。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233160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biān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cè</a:t>
              </a:r>
              <a:endParaRPr lang="en-US" altLang="zh-CN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鞭策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spur on,to urge on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82100" y="2559616"/>
            <a:ext cx="2837180" cy="2005552"/>
            <a:chOff x="7787" y="2920"/>
            <a:chExt cx="5660" cy="2231"/>
          </a:xfrm>
        </p:grpSpPr>
        <p:sp>
          <p:nvSpPr>
            <p:cNvPr id="41" name="圆角矩形 40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87" y="2995"/>
              <a:ext cx="5660" cy="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</a:t>
              </a:r>
              <a:r>
                <a:rPr lang="en-US"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4400" b="1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yǔ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赋予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v.to give,to endow,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to entrust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  <p:bldP spid="32" grpId="0" bldLvl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364933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155448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41948" y="-780627"/>
            <a:ext cx="1801707" cy="25112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84350" y="4947285"/>
            <a:ext cx="2331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她经常在舞台上扮演少女。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7" name="梯形 16"/>
          <p:cNvSpPr/>
          <p:nvPr/>
        </p:nvSpPr>
        <p:spPr>
          <a:xfrm>
            <a:off x="4503420" y="1181100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片 17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90888" y="-780627"/>
            <a:ext cx="1801707" cy="2511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31385" y="4947285"/>
            <a:ext cx="2393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大家都十分鄙视鲍尔先生。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54480" y="2560251"/>
            <a:ext cx="2837180" cy="1994765"/>
            <a:chOff x="7787" y="2920"/>
            <a:chExt cx="5660" cy="2219"/>
          </a:xfrm>
        </p:grpSpPr>
        <p:sp>
          <p:nvSpPr>
            <p:cNvPr id="33" name="圆角矩形 32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87" y="299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dirty="0">
                  <a:sym typeface="+mn-ea"/>
                </a:rPr>
                <a:t>bàn</a:t>
              </a:r>
              <a:r>
                <a:rPr lang="en-US" sz="3200" dirty="0">
                  <a:sym typeface="+mn-ea"/>
                </a:rPr>
                <a:t> </a:t>
              </a:r>
              <a:r>
                <a:rPr sz="3200" dirty="0">
                  <a:sym typeface="+mn-ea"/>
                </a:rPr>
                <a:t>yǎn</a:t>
              </a:r>
              <a:endParaRPr sz="4400" dirty="0"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扮演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act,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play the part of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03420" y="2560251"/>
            <a:ext cx="2837180" cy="1994765"/>
            <a:chOff x="7787" y="2920"/>
            <a:chExt cx="5660" cy="2219"/>
          </a:xfrm>
        </p:grpSpPr>
        <p:sp>
          <p:nvSpPr>
            <p:cNvPr id="25" name="圆角矩形 24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87" y="3005"/>
              <a:ext cx="5660" cy="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dirty="0">
                  <a:sym typeface="+mn-ea"/>
                </a:rPr>
                <a:t>bǐ</a:t>
              </a:r>
              <a:r>
                <a:rPr lang="en-US" sz="3200" dirty="0">
                  <a:sym typeface="+mn-ea"/>
                </a:rPr>
                <a:t> </a:t>
              </a:r>
              <a:r>
                <a:rPr sz="3200" dirty="0">
                  <a:sym typeface="+mn-ea"/>
                </a:rPr>
                <a:t>shì</a:t>
              </a:r>
              <a:endParaRPr lang="en-US" altLang="zh-CN" sz="32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鄙视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v.to despise,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to disdain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27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7252018" y="28289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7441565" y="1180465"/>
            <a:ext cx="2792095" cy="5854700"/>
          </a:xfrm>
          <a:prstGeom prst="trapezoid">
            <a:avLst>
              <a:gd name="adj" fmla="val 30365"/>
            </a:avLst>
          </a:prstGeom>
          <a:solidFill>
            <a:schemeClr val="accent4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9" name="图片 28" descr="C:\Users\Administrator\Desktop\4a7e7ce1.png4a7e7c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29033" y="-781262"/>
            <a:ext cx="1801707" cy="2511213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71435" y="4946650"/>
            <a:ext cx="2331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同学有缺点，要热情帮助，不要讥笑他。</a:t>
            </a:r>
            <a:endParaRPr lang="zh-CN" altLang="en-US" sz="2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41565" y="2559616"/>
            <a:ext cx="2837180" cy="1994765"/>
            <a:chOff x="7787" y="2920"/>
            <a:chExt cx="5660" cy="2219"/>
          </a:xfrm>
        </p:grpSpPr>
        <p:sp>
          <p:nvSpPr>
            <p:cNvPr id="38" name="圆角矩形 37"/>
            <p:cNvSpPr/>
            <p:nvPr/>
          </p:nvSpPr>
          <p:spPr>
            <a:xfrm>
              <a:off x="8776" y="2920"/>
              <a:ext cx="3577" cy="22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787" y="2995"/>
              <a:ext cx="5660" cy="1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sz="3200" dirty="0">
                  <a:sym typeface="+mn-ea"/>
                </a:rPr>
                <a:t>jī</a:t>
              </a:r>
              <a:r>
                <a:rPr lang="en-US" sz="3200" dirty="0">
                  <a:sym typeface="+mn-ea"/>
                </a:rPr>
                <a:t> </a:t>
              </a:r>
              <a:r>
                <a:rPr sz="3200" dirty="0">
                  <a:sym typeface="+mn-ea"/>
                </a:rPr>
                <a:t>xiào</a:t>
              </a:r>
              <a:endParaRPr lang="en-US" altLang="zh-CN" sz="4400" b="1" kern="100" dirty="0"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zh-CN" altLang="en-US" sz="44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讥笑</a:t>
              </a:r>
              <a:endPara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/>
              <a:r>
                <a:rPr lang="en-US" altLang="zh-CN" sz="1600" b="1" kern="100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细黑" panose="02010600040101010101" pitchFamily="2" charset="-122"/>
                  <a:sym typeface="+mn-ea"/>
                </a:rPr>
                <a:t>  v.to laugh at,to gibe</a:t>
              </a:r>
              <a:endPara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</p:txBody>
        </p:sp>
      </p:grpSp>
      <p:pic>
        <p:nvPicPr>
          <p:cNvPr id="43" name="图片 4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5" grpId="0"/>
      <p:bldP spid="17" grpId="0" bldLvl="0" animBg="1"/>
      <p:bldP spid="19" grpId="0"/>
      <p:bldP spid="28" grpId="0" bldLvl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780790"/>
            <a:chOff x="304" y="2028"/>
            <a:chExt cx="3491" cy="5954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3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娃娃</a:t>
              </a:r>
              <a:r>
                <a:rPr lang="en-US" altLang="zh-CN" sz="5400" b="1" kern="100" dirty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n.baby,child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zh-CN" sz="5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64960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wá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wa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鞭策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spur on,to urge on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64960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biān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cè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99660" y="127635"/>
            <a:ext cx="2573020" cy="3194050"/>
            <a:chOff x="9130" y="2028"/>
            <a:chExt cx="4052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130" y="4269"/>
              <a:ext cx="4052" cy="2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4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潜移默化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influence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imperceptibly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755515" y="742315"/>
            <a:ext cx="265620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28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qiányí-mòhuà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赋予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give,to endow,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entrust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21449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yǔ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鄙视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细黑" panose="02010600040101010101" pitchFamily="2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despise,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disdain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420745" y="4214495"/>
            <a:ext cx="25615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bǐ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shì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扮演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act,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play the part of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214495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bàn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yǎn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FontTx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讥笑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  v.to laugh at,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to gibe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214495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xiào</a:t>
            </a:r>
            <a:endParaRPr lang="en-US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7490" y="1068705"/>
            <a:ext cx="1905000" cy="2725420"/>
            <a:chOff x="3157" y="705"/>
            <a:chExt cx="3638" cy="5203"/>
          </a:xfrm>
        </p:grpSpPr>
        <p:pic>
          <p:nvPicPr>
            <p:cNvPr id="28" name="图片 2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92" y="2491"/>
              <a:ext cx="3492" cy="1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鄙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475865" y="95567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75865" y="958215"/>
            <a:ext cx="9486265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75865" y="958215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3241040" y="1009015"/>
            <a:ext cx="8296275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鄙俗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卑鄙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粗鄙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可鄙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475865" y="194754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475865" y="1950085"/>
            <a:ext cx="948563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75865" y="1950085"/>
            <a:ext cx="852170" cy="889000"/>
            <a:chOff x="584" y="3246"/>
            <a:chExt cx="1342" cy="1400"/>
          </a:xfrm>
        </p:grpSpPr>
        <p:sp>
          <p:nvSpPr>
            <p:cNvPr id="40" name="椭圆 39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41" name="图片 40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2" name="文本框 7"/>
          <p:cNvSpPr txBox="1"/>
          <p:nvPr/>
        </p:nvSpPr>
        <p:spPr>
          <a:xfrm>
            <a:off x="3241040" y="1970405"/>
            <a:ext cx="938085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他十分健谈。虽说言语略显鄙俗，不够高雅，却也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谈不上浅薄。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5865" y="2939415"/>
            <a:ext cx="9485630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2475865" y="2936875"/>
            <a:ext cx="9485630" cy="85725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75865" y="2941955"/>
            <a:ext cx="852170" cy="889000"/>
            <a:chOff x="584" y="3246"/>
            <a:chExt cx="1342" cy="1400"/>
          </a:xfrm>
        </p:grpSpPr>
        <p:sp>
          <p:nvSpPr>
            <p:cNvPr id="59" name="椭圆 5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60" name="图片 59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1" name="文本框 7"/>
          <p:cNvSpPr txBox="1"/>
          <p:nvPr/>
        </p:nvSpPr>
        <p:spPr>
          <a:xfrm>
            <a:off x="3241040" y="2990215"/>
            <a:ext cx="8850630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 她痛恨利用别人的善良假募捐的行为，觉得这种做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法太过卑鄙!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2" name="文本框 7"/>
          <p:cNvSpPr txBox="1"/>
          <p:nvPr/>
        </p:nvSpPr>
        <p:spPr>
          <a:xfrm>
            <a:off x="165735" y="213995"/>
            <a:ext cx="160782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生词拓展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3" name="文本框 7"/>
          <p:cNvSpPr txBox="1"/>
          <p:nvPr/>
        </p:nvSpPr>
        <p:spPr>
          <a:xfrm>
            <a:off x="237490" y="702310"/>
            <a:ext cx="243395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New Word Expansion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1600" y="4061460"/>
            <a:ext cx="2114701" cy="2759075"/>
            <a:chOff x="3273" y="218"/>
            <a:chExt cx="3858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3474" y="21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0" name="文本框 7"/>
            <p:cNvSpPr txBox="1"/>
            <p:nvPr/>
          </p:nvSpPr>
          <p:spPr>
            <a:xfrm>
              <a:off x="3273" y="1983"/>
              <a:ext cx="3858" cy="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b="1" noProof="0" dirty="0">
                  <a:ln>
                    <a:noFill/>
                  </a:ln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讥</a:t>
              </a:r>
              <a:endParaRPr lang="zh-CN" altLang="en-US" sz="5400" b="1" noProof="0" dirty="0">
                <a:ln>
                  <a:noFill/>
                </a:ln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endParaRPr>
            </a:p>
          </p:txBody>
        </p:sp>
      </p:grpSp>
      <p:sp>
        <p:nvSpPr>
          <p:cNvPr id="94" name="圆角矩形 93"/>
          <p:cNvSpPr/>
          <p:nvPr/>
        </p:nvSpPr>
        <p:spPr>
          <a:xfrm>
            <a:off x="2478405" y="398843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2478405" y="3990975"/>
            <a:ext cx="9483090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478405" y="399097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99" name="文本框 7"/>
          <p:cNvSpPr txBox="1"/>
          <p:nvPr/>
        </p:nvSpPr>
        <p:spPr>
          <a:xfrm>
            <a:off x="3243580" y="4041775"/>
            <a:ext cx="9268460" cy="768350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讥笑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讥嘲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讥刺</a:t>
            </a:r>
            <a:r>
              <a:rPr lang="en-US" altLang="zh-CN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-</a:t>
            </a:r>
            <a:r>
              <a:rPr lang="zh-CN" altLang="en-US" sz="4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+mn-ea"/>
              </a:rPr>
              <a:t>讥讽</a:t>
            </a:r>
            <a:endParaRPr lang="zh-CN" altLang="en-US" sz="4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8405" y="498030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80945" y="4981575"/>
            <a:ext cx="947991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75865" y="4982845"/>
            <a:ext cx="854710" cy="880745"/>
            <a:chOff x="580" y="3246"/>
            <a:chExt cx="1346" cy="1387"/>
          </a:xfrm>
        </p:grpSpPr>
        <p:sp>
          <p:nvSpPr>
            <p:cNvPr id="15" name="椭圆 14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16" name="图片 15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" y="3295"/>
              <a:ext cx="1338" cy="1338"/>
            </a:xfrm>
            <a:prstGeom prst="rect">
              <a:avLst/>
            </a:prstGeom>
          </p:spPr>
        </p:pic>
      </p:grpSp>
      <p:sp>
        <p:nvSpPr>
          <p:cNvPr id="17" name="文本框 7"/>
          <p:cNvSpPr txBox="1"/>
          <p:nvPr/>
        </p:nvSpPr>
        <p:spPr>
          <a:xfrm>
            <a:off x="3243580" y="5006975"/>
            <a:ext cx="7091045" cy="82994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有人把儿童文学当作“小儿科”，这是不对的；搞儿童文学的人也不要怕别人讥笑、议论。</a:t>
            </a:r>
            <a:endParaRPr lang="zh-CN" altLang="en-US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78405" y="5972175"/>
            <a:ext cx="948245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78405" y="5969635"/>
            <a:ext cx="9482455" cy="85725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78405" y="5974715"/>
            <a:ext cx="852170" cy="901700"/>
            <a:chOff x="584" y="3246"/>
            <a:chExt cx="1342" cy="1420"/>
          </a:xfrm>
        </p:grpSpPr>
        <p:sp>
          <p:nvSpPr>
            <p:cNvPr id="21" name="椭圆 20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3" name="图片 22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" y="3328"/>
              <a:ext cx="1338" cy="1338"/>
            </a:xfrm>
            <a:prstGeom prst="rect">
              <a:avLst/>
            </a:prstGeom>
          </p:spPr>
        </p:pic>
      </p:grpSp>
      <p:sp>
        <p:nvSpPr>
          <p:cNvPr id="24" name="文本框 7"/>
          <p:cNvSpPr txBox="1"/>
          <p:nvPr/>
        </p:nvSpPr>
        <p:spPr>
          <a:xfrm>
            <a:off x="3243580" y="6016625"/>
            <a:ext cx="8293735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altLang="en-US" sz="2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她喜欢做梦，常常从梦中得到安慰，得到希望。久而久之，越做梦，她越觉得有道理，最后简直把梦当作最高理想，因此受到许多朋友的讥嘲。</a:t>
            </a:r>
            <a:endParaRPr lang="zh-CN" altLang="en-US" sz="20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翻书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083 -0.005 L 0.700833 -0.00462963 " pathEditMode="relative" rAng="0" ptsTypes="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04583 -0.00953704 " pathEditMode="relative" rAng="0" ptsTypes="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01852 L 0.710677 -0.00694444 " pathEditMode="relative" rAng="0" ptsTypes="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705781 0.0012963 " pathEditMode="relative" rAng="0" ptsTypes="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1354 -0.00388889 " pathEditMode="relative" rAng="0" ptsTypes="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3333 -0.00361111 " pathEditMode="relative" rAng="0" ptsTypes="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" y="-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38" grpId="0" bldLvl="0" animBg="1"/>
      <p:bldP spid="57" grpId="0" bldLvl="0" animBg="1"/>
      <p:bldP spid="95" grpId="0" bldLvl="0" animBg="1"/>
      <p:bldP spid="13" grpId="0" bldLvl="0" animBg="1"/>
      <p:bldP spid="1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3975" y="-110490"/>
            <a:ext cx="12245975" cy="8528685"/>
            <a:chOff x="-95" y="-188"/>
            <a:chExt cx="19285" cy="13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-95" y="-188"/>
              <a:ext cx="19285" cy="13431"/>
              <a:chOff x="-97" y="-188"/>
              <a:chExt cx="19285" cy="13431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-97" y="-186"/>
                <a:ext cx="9664" cy="11216"/>
                <a:chOff x="1953" y="1163"/>
                <a:chExt cx="7302" cy="847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964" y="3696"/>
                  <a:ext cx="7258" cy="3352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TextBox 3"/>
                <p:cNvSpPr txBox="1"/>
                <p:nvPr/>
              </p:nvSpPr>
              <p:spPr>
                <a:xfrm>
                  <a:off x="1975" y="4268"/>
                  <a:ext cx="7239" cy="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dirty="0">
                      <a:ln w="28575">
                        <a:noFill/>
                      </a:ln>
                      <a:solidFill>
                        <a:schemeClr val="bg1"/>
                      </a:solidFill>
                      <a:latin typeface="思源黑体 CN Heavy" panose="020B0A00000000000000" pitchFamily="34" charset="-122"/>
                      <a:ea typeface="思源黑体 CN Heavy" panose="020B0A00000000000000" pitchFamily="34" charset="-122"/>
                    </a:rPr>
                    <a:t>HSK 6</a:t>
                  </a:r>
                  <a:endParaRPr lang="en-US" altLang="zh-CN" sz="9600" b="1" dirty="0">
                    <a:ln w="28575">
                      <a:noFill/>
                    </a:ln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963" y="1163"/>
                  <a:ext cx="7258" cy="2637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TextBox 3"/>
                <p:cNvSpPr txBox="1"/>
                <p:nvPr/>
              </p:nvSpPr>
              <p:spPr>
                <a:xfrm>
                  <a:off x="1964" y="1674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Standard Course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953" y="7001"/>
                  <a:ext cx="7258" cy="2636"/>
                </a:xfrm>
                <a:prstGeom prst="rect">
                  <a:avLst/>
                </a:prstGeom>
                <a:solidFill>
                  <a:srgbClr val="3B0B3D"/>
                </a:solidFill>
                <a:ln w="38100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TextBox 3"/>
                <p:cNvSpPr txBox="1"/>
                <p:nvPr/>
              </p:nvSpPr>
              <p:spPr>
                <a:xfrm>
                  <a:off x="1975" y="7522"/>
                  <a:ext cx="7280" cy="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000" b="1" dirty="0">
                      <a:solidFill>
                        <a:schemeClr val="bg1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Lesson 32</a:t>
                  </a:r>
                  <a:endParaRPr lang="en-US" altLang="zh-CN" sz="6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1965" y="380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964" y="6960"/>
                  <a:ext cx="7235" cy="28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 21"/>
              <p:cNvSpPr/>
              <p:nvPr/>
            </p:nvSpPr>
            <p:spPr>
              <a:xfrm>
                <a:off x="9524" y="-188"/>
                <a:ext cx="9664" cy="112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C:\Users\Administrator\Desktop\小红书\对外汉语战略搞钱计划\教学素材\图片素材\我压缩.png我压缩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130" y="77"/>
                <a:ext cx="13166" cy="13166"/>
              </a:xfrm>
              <a:prstGeom prst="rect">
                <a:avLst/>
              </a:prstGeom>
            </p:spPr>
          </p:pic>
        </p:grpSp>
        <p:pic>
          <p:nvPicPr>
            <p:cNvPr id="38" name="图片 37" descr="下一页按钮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0" y="8802"/>
              <a:ext cx="2899" cy="1498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7"/>
          <p:cNvSpPr txBox="1"/>
          <p:nvPr/>
        </p:nvSpPr>
        <p:spPr>
          <a:xfrm>
            <a:off x="165735" y="156845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endParaRPr lang="en-US" alt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237490" y="695325"/>
            <a:ext cx="180086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65735" y="1438275"/>
            <a:ext cx="2819400" cy="281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5735" y="3394710"/>
            <a:ext cx="2819400" cy="281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60474" y="3394710"/>
            <a:ext cx="2029923" cy="8629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7" h="1359">
                <a:moveTo>
                  <a:pt x="1598" y="0"/>
                </a:moveTo>
                <a:cubicBezTo>
                  <a:pt x="2211" y="0"/>
                  <a:pt x="2766" y="248"/>
                  <a:pt x="3168" y="650"/>
                </a:cubicBezTo>
                <a:lnTo>
                  <a:pt x="3197" y="680"/>
                </a:lnTo>
                <a:lnTo>
                  <a:pt x="3168" y="709"/>
                </a:lnTo>
                <a:cubicBezTo>
                  <a:pt x="2766" y="1111"/>
                  <a:pt x="2211" y="1359"/>
                  <a:pt x="1598" y="1359"/>
                </a:cubicBezTo>
                <a:cubicBezTo>
                  <a:pt x="985" y="1359"/>
                  <a:pt x="430" y="1111"/>
                  <a:pt x="29" y="709"/>
                </a:cubicBezTo>
                <a:lnTo>
                  <a:pt x="0" y="680"/>
                </a:lnTo>
                <a:lnTo>
                  <a:pt x="29" y="650"/>
                </a:lnTo>
                <a:cubicBezTo>
                  <a:pt x="430" y="248"/>
                  <a:pt x="985" y="0"/>
                  <a:pt x="1598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26160" y="3596005"/>
            <a:ext cx="10991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共同点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725" y="2018665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许可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360" y="4493260"/>
            <a:ext cx="17094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细黑" panose="02010600040101010101" pitchFamily="2" charset="-122"/>
              </a:rPr>
              <a:t>允许</a:t>
            </a:r>
            <a:endParaRPr lang="zh-CN" altLang="en-US" sz="6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720000">
            <a:off x="2630170" y="3726815"/>
            <a:ext cx="2997835" cy="464185"/>
            <a:chOff x="7325474" y="3820934"/>
            <a:chExt cx="1340854" cy="263931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C00000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圆角矩形 25"/>
          <p:cNvSpPr/>
          <p:nvPr/>
        </p:nvSpPr>
        <p:spPr>
          <a:xfrm>
            <a:off x="5688965" y="1722755"/>
            <a:ext cx="5907600" cy="125158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745480" y="1804035"/>
            <a:ext cx="48945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许可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我在这儿拍照。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45480" y="2621280"/>
            <a:ext cx="5975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“许可”后边不能带宾语。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 rot="900000">
            <a:off x="2799080" y="1856105"/>
            <a:ext cx="2914650" cy="629285"/>
            <a:chOff x="7325474" y="3820934"/>
            <a:chExt cx="1340854" cy="26393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 rot="540000">
            <a:off x="2305050" y="2884170"/>
            <a:ext cx="3268980" cy="556895"/>
            <a:chOff x="7325474" y="3820934"/>
            <a:chExt cx="1340854" cy="26393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chemeClr val="accent1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3" name="圆角矩形 42"/>
          <p:cNvSpPr/>
          <p:nvPr/>
        </p:nvSpPr>
        <p:spPr>
          <a:xfrm>
            <a:off x="5688965" y="3103245"/>
            <a:ext cx="5908675" cy="7747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745480" y="352425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可以修饰名词。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45480" y="3106420"/>
            <a:ext cx="162750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许可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证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688965" y="5037455"/>
            <a:ext cx="5908675" cy="774000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745480" y="5017135"/>
            <a:ext cx="65843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他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允许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我在这儿拍照。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12155" y="5459730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“允</a:t>
            </a: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许”后边可以带宾语。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 rot="420000">
            <a:off x="2963545" y="4788535"/>
            <a:ext cx="2668905" cy="447675"/>
            <a:chOff x="7325474" y="3820934"/>
            <a:chExt cx="1340854" cy="263931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5688965" y="4006850"/>
            <a:ext cx="5907600" cy="774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45480" y="4427855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动词，都有“准许、可以”的意思。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5480" y="3921125"/>
            <a:ext cx="498792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299845">
              <a:lnSpc>
                <a:spcPct val="150000"/>
              </a:lnSpc>
              <a:defRPr sz="300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得到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许可/允许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，方可入内。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45480" y="2206861"/>
            <a:ext cx="6510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我在这儿拍照得到了他的</a:t>
            </a: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许可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35" y="2195830"/>
            <a:ext cx="467360" cy="370840"/>
          </a:xfrm>
          <a:prstGeom prst="rect">
            <a:avLst/>
          </a:prstGeom>
        </p:spPr>
      </p:pic>
      <p:pic>
        <p:nvPicPr>
          <p:cNvPr id="14" name="图片 13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380" y="1798955"/>
            <a:ext cx="462915" cy="400050"/>
          </a:xfrm>
          <a:prstGeom prst="rect">
            <a:avLst/>
          </a:prstGeom>
        </p:spPr>
      </p:pic>
      <p:pic>
        <p:nvPicPr>
          <p:cNvPr id="15" name="图片 14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3085465"/>
            <a:ext cx="467360" cy="37084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5687695" y="5948045"/>
            <a:ext cx="5908675" cy="774000"/>
          </a:xfrm>
          <a:prstGeom prst="round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44210" y="5927725"/>
            <a:ext cx="658431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1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允许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sym typeface="+mn-ea"/>
              </a:rPr>
              <a:t>证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12155" y="6384925"/>
            <a:ext cx="54819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300480" fontAlgn="auto">
              <a:lnSpc>
                <a:spcPct val="100000"/>
              </a:lnSpc>
              <a:buClrTx/>
              <a:buSzTx/>
              <a:buFontTx/>
              <a:defRPr sz="24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1600" dirty="0">
                <a:effectLst/>
                <a:latin typeface="华文楷体" panose="02010600040101010101" charset="-122"/>
                <a:ea typeface="华文楷体" panose="02010600040101010101" charset="-122"/>
                <a:cs typeface="Comic Sans MS" panose="030F0702030302020204" pitchFamily="66" charset="0"/>
                <a:sym typeface="+mn-ea"/>
              </a:rPr>
              <a:t>不能修饰名词。</a:t>
            </a:r>
            <a:endParaRPr lang="en-US" altLang="zh-CN" sz="16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rot="1740000">
            <a:off x="2834640" y="5241925"/>
            <a:ext cx="2984500" cy="749300"/>
            <a:chOff x="7325474" y="3820934"/>
            <a:chExt cx="1340854" cy="263931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325474" y="3820934"/>
              <a:ext cx="801384" cy="263931"/>
            </a:xfrm>
            <a:prstGeom prst="line">
              <a:avLst/>
            </a:prstGeom>
            <a:ln>
              <a:solidFill>
                <a:srgbClr val="FFBA5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22244" y="3820934"/>
              <a:ext cx="544084" cy="131965"/>
            </a:xfrm>
            <a:prstGeom prst="line">
              <a:avLst/>
            </a:prstGeom>
            <a:ln>
              <a:solidFill>
                <a:srgbClr val="FFBA55"/>
              </a:solidFill>
              <a:tailEnd type="oval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1" name="图片 40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380" y="5036820"/>
            <a:ext cx="467360" cy="370840"/>
          </a:xfrm>
          <a:prstGeom prst="rect">
            <a:avLst/>
          </a:prstGeom>
        </p:spPr>
      </p:pic>
      <p:pic>
        <p:nvPicPr>
          <p:cNvPr id="42" name="图片 4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5951220"/>
            <a:ext cx="462915" cy="400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18515" y="15341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8515" y="15367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18515" y="153670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83690" y="1604010"/>
            <a:ext cx="865886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私人物品，未经许可，不得动用。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21055" y="282956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1055" y="283210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21055" y="283210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86230" y="2906395"/>
            <a:ext cx="865886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学校有明文规定：教室里不许可抽烟。</a:t>
            </a:r>
            <a:endParaRPr lang="zh-CN" sz="4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1055" y="416179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21055" y="416433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21055" y="416433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86230" y="4224655"/>
            <a:ext cx="1035431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妈妈允许我每天玩儿半个小时游戏。</a:t>
            </a:r>
            <a:endParaRPr lang="zh-CN" sz="40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18515" y="549402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18515" y="549656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18515" y="5496560"/>
            <a:ext cx="852170" cy="889000"/>
            <a:chOff x="584" y="3246"/>
            <a:chExt cx="1342" cy="1400"/>
          </a:xfrm>
        </p:grpSpPr>
        <p:sp>
          <p:nvSpPr>
            <p:cNvPr id="39" name="椭圆 38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41" name="文本框 7"/>
          <p:cNvSpPr txBox="1"/>
          <p:nvPr/>
        </p:nvSpPr>
        <p:spPr>
          <a:xfrm>
            <a:off x="1583690" y="5575300"/>
            <a:ext cx="8658860" cy="706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40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公司的经营允许终于申请下来了。</a:t>
            </a:r>
            <a:endParaRPr lang="zh-CN" sz="28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28" grpId="0"/>
      <p:bldP spid="30" grpId="0" bldLvl="0" animBg="1"/>
      <p:bldP spid="3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她一看到油腻的食物就恶心。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他穿得挺体面的，可是乘车不买票，真恶心。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这种激素的主要功能是控制生长。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医护人员迅速将伤员转移到安全地方。</a:t>
            </a:r>
            <a:endParaRPr lang="en-US" altLang="zh-CN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790" y="2943225"/>
            <a:ext cx="253111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ě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xīn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恶心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adj.disgusting</a:t>
            </a:r>
            <a:endParaRPr lang="en-US" altLang="zh-CN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48025" y="294322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tǐ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miàn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体面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adj.respectable,decent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90260" y="2943225"/>
            <a:ext cx="28232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sù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激素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n.hormone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24595" y="294322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zhuǎn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yí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转移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transfer,to shift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我感冒了，喉咙很不舒服。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他感冒很严重，直流鼻涕。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新年到来之际，祝您万事如意，心想事成。</a:t>
            </a:r>
            <a:endParaRPr lang="zh-CN" altLang="en-US" sz="2400" b="1" kern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hóu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lóng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喉咙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n.throat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bí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鼻涕</a:t>
            </a:r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nasal mucus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zhī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之际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on the occasion of, during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Tx/>
                <a:buSzTx/>
                <a:buNone/>
              </a:pPr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恶心</a:t>
              </a:r>
              <a:endParaRPr lang="zh-CN" altLang="en-US" sz="5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adj.disgusting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9010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ě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xīn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激素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n.hormone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jī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sù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体面</a:t>
              </a:r>
              <a:endParaRPr lang="zh-CN" altLang="en-US" sz="5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adj.respectable,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  <a:p>
              <a:pPr algn="ctr" font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decent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90106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tǐ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miàn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080" y="3610610"/>
            <a:ext cx="2243455" cy="3194050"/>
            <a:chOff x="9262" y="2028"/>
            <a:chExt cx="3533" cy="5030"/>
          </a:xfrm>
        </p:grpSpPr>
        <p:grpSp>
          <p:nvGrpSpPr>
            <p:cNvPr id="26" name="组合 25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7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9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转移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v.to transfer,to shift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7" name="文本框 7"/>
          <p:cNvSpPr txBox="1"/>
          <p:nvPr/>
        </p:nvSpPr>
        <p:spPr>
          <a:xfrm>
            <a:off x="34925" y="425831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zhuǎn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yí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喉咙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n.throat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586480" y="425831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hóu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lóng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鼻涕 </a:t>
              </a:r>
              <a:endParaRPr lang="zh-CN" altLang="en-US" sz="5400" b="1" kern="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n. nasal mucus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25831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bí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tì</a:t>
            </a:r>
            <a:endParaRPr lang="zh-CN" altLang="zh-CN" sz="3600" dirty="0">
              <a:solidFill>
                <a:srgbClr val="2A2A2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841230" y="3646170"/>
            <a:ext cx="2229485" cy="3194050"/>
            <a:chOff x="4717" y="1909"/>
            <a:chExt cx="3511" cy="5030"/>
          </a:xfrm>
        </p:grpSpPr>
        <p:grpSp>
          <p:nvGrpSpPr>
            <p:cNvPr id="32" name="组合 31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33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36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zh-CN" altLang="en-US" sz="5400" b="1" kern="100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之际</a:t>
              </a:r>
              <a:endParaRPr lang="zh-CN" altLang="en-US" sz="5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on the occasion of, during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8" name="文本框 7"/>
          <p:cNvSpPr txBox="1"/>
          <p:nvPr/>
        </p:nvSpPr>
        <p:spPr>
          <a:xfrm>
            <a:off x="9841230" y="4258310"/>
            <a:ext cx="22294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zhī</a:t>
            </a:r>
            <a:r>
              <a:rPr lang="en-US"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sz="36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jì</a:t>
            </a:r>
            <a:endParaRPr lang="en-US" altLang="zh-CN" sz="3600" dirty="0">
              <a:latin typeface="华文细黑" panose="02010600040101010101" pitchFamily="2" charset="-122"/>
              <a:ea typeface="华文细黑" panose="02010600040101010101" pitchFamily="2" charset="-122"/>
              <a:sym typeface="SimSun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37" grpId="0"/>
      <p:bldP spid="21" grpId="0"/>
      <p:bldP spid="30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99.png99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2.png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90213444.jpg微信图片_20221009021344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90213443(1).jpg微信图片_202210090213443(1)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863" y="-1440000"/>
            <a:ext cx="143827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90213442.jpg微信图片_20221009021344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xiū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fù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修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复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fix,to restore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8997" y="5400040"/>
            <a:ext cx="6105685" cy="720090"/>
            <a:chOff x="961" y="9163"/>
            <a:chExt cx="9417" cy="1134"/>
          </a:xfrm>
        </p:grpSpPr>
        <p:sp>
          <p:nvSpPr>
            <p:cNvPr id="11" name="圆角矩形 10"/>
            <p:cNvSpPr/>
            <p:nvPr/>
          </p:nvSpPr>
          <p:spPr>
            <a:xfrm>
              <a:off x="961" y="9163"/>
              <a:ext cx="9156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61" y="9319"/>
              <a:ext cx="941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房子的破坏达到了无法修复的程度。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2.png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90213442.jpg微信图片_20221009021344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99.png9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90213444.jpg微信图片_20221009021344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90213443(1).jpg微信图片_202210090213443(1)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863" y="7200000"/>
            <a:ext cx="1438275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xuān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xiè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宣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泄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get sth.off one's chest 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9245" y="5400040"/>
            <a:ext cx="5791835" cy="720090"/>
            <a:chOff x="196" y="9126"/>
            <a:chExt cx="11400" cy="1134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1091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" y="9282"/>
              <a:ext cx="11400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不要把怨气宣泄在爱人身上。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90213442.jpg微信图片_20221009021344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90213443(1).jpg微信图片_202210090213443(1)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863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2.png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99.png99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微信图片_202210090213444.jpg微信图片_20221009021344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xǔ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kě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许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可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permit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8923" y="5390515"/>
            <a:ext cx="5133781" cy="1053465"/>
            <a:chOff x="1261" y="9163"/>
            <a:chExt cx="7918" cy="1659"/>
          </a:xfrm>
        </p:grpSpPr>
        <p:sp>
          <p:nvSpPr>
            <p:cNvPr id="11" name="圆角矩形 10"/>
            <p:cNvSpPr/>
            <p:nvPr/>
          </p:nvSpPr>
          <p:spPr>
            <a:xfrm>
              <a:off x="1261" y="9163"/>
              <a:ext cx="7689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61" y="9319"/>
              <a:ext cx="7918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这个地方没有许可证不准入内。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90213443(1).jpg微信图片_202210090213443(1)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微信图片_202210090213444.jpg微信图片_20221009021344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90213442.jpg微信图片_20221009021344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2.png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99.png99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chàng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dǎo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倡</a:t>
              </a:r>
              <a:r>
                <a:rPr lang="en-US" altLang="zh-CN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 </a:t>
              </a:r>
              <a:r>
                <a:rPr lang="zh-CN" altLang="en-US" sz="80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导</a:t>
              </a:r>
              <a:endParaRPr lang="zh-CN" altLang="en-US" sz="80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v.to advocate,to propose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1409" y="5460365"/>
            <a:ext cx="5298267" cy="1053465"/>
            <a:chOff x="197" y="9126"/>
            <a:chExt cx="9564" cy="1659"/>
          </a:xfrm>
        </p:grpSpPr>
        <p:sp>
          <p:nvSpPr>
            <p:cNvPr id="11" name="圆角矩形 10"/>
            <p:cNvSpPr/>
            <p:nvPr/>
          </p:nvSpPr>
          <p:spPr>
            <a:xfrm>
              <a:off x="197" y="9126"/>
              <a:ext cx="9535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3" y="9282"/>
              <a:ext cx="9458" cy="15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他总是倡导运动和呼吸新鲜空气。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pic>
        <p:nvPicPr>
          <p:cNvPr id="13" name="Picture 6" descr="D:\Desktop\微信图片_202210090213444.jpg微信图片_20221009021344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00" y="2160000"/>
            <a:ext cx="3240000" cy="252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8" descr="D:\Desktop\99.png9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0000" y="504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D:\Desktop\微信图片_202210090213443(1).jpg微信图片_202210090213443(1)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000" y="360000"/>
            <a:ext cx="1620000" cy="126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5" descr="D:\Desktop\微信图片_202210090213442.jpg微信图片_20221009021344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0000" y="-144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10" descr="D:\Desktop\2.png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000" y="7200000"/>
            <a:ext cx="1440000" cy="1080000"/>
          </a:xfrm>
          <a:prstGeom prst="rect">
            <a:avLst/>
          </a:prstGeom>
          <a:ln w="38100" cap="sq">
            <a:solidFill>
              <a:srgbClr val="F79646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167640" y="1459230"/>
            <a:ext cx="5486400" cy="3802380"/>
            <a:chOff x="264" y="2298"/>
            <a:chExt cx="8640" cy="5988"/>
          </a:xfrm>
        </p:grpSpPr>
        <p:sp>
          <p:nvSpPr>
            <p:cNvPr id="4" name="椭圆形标注 3"/>
            <p:cNvSpPr/>
            <p:nvPr/>
          </p:nvSpPr>
          <p:spPr>
            <a:xfrm>
              <a:off x="375" y="2298"/>
              <a:ext cx="8268" cy="5988"/>
            </a:xfrm>
            <a:prstGeom prst="wedgeEllipseCallout">
              <a:avLst>
                <a:gd name="adj1" fmla="val 61234"/>
                <a:gd name="adj2" fmla="val -2233"/>
              </a:avLst>
            </a:prstGeom>
            <a:solidFill>
              <a:srgbClr val="F79646"/>
            </a:solidFill>
            <a:ln w="57150">
              <a:solidFill>
                <a:srgbClr val="F79646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" y="3113"/>
              <a:ext cx="8640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qíng</a:t>
              </a:r>
              <a:r>
                <a:rPr lang="en-US"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sz="6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lǐ</a:t>
              </a:r>
              <a:endParaRPr sz="6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情</a:t>
              </a:r>
              <a:r>
                <a:rPr lang="en-US" alt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 </a:t>
              </a:r>
              <a:r>
                <a:rPr lang="zh-CN" sz="80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理</a:t>
              </a:r>
              <a:endParaRPr lang="zh-CN" sz="8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altLang="zh-CN" sz="2800" b="1" kern="1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Times New Roman" panose="02020603050405020304" pitchFamily="18" charset="0"/>
                </a:rPr>
                <a:t>n.sense,reason</a:t>
              </a:r>
              <a:endParaRPr lang="en-US" altLang="zh-CN" sz="28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4360" y="5386070"/>
            <a:ext cx="4782820" cy="720090"/>
            <a:chOff x="504" y="9126"/>
            <a:chExt cx="9139" cy="1134"/>
          </a:xfrm>
        </p:grpSpPr>
        <p:sp>
          <p:nvSpPr>
            <p:cNvPr id="11" name="圆角矩形 10"/>
            <p:cNvSpPr/>
            <p:nvPr/>
          </p:nvSpPr>
          <p:spPr>
            <a:xfrm>
              <a:off x="623" y="9126"/>
              <a:ext cx="8462" cy="113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4" y="9282"/>
              <a:ext cx="913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eaLnBrk="1"/>
              <a:r>
                <a:rPr sz="28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她的做法不合乎情理。</a:t>
              </a:r>
              <a:endParaRPr lang="zh-CN" altLang="zh-CN" sz="28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1\微信图片_202210071457424.jpg微信图片_20221007145742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020" y="-67945"/>
            <a:ext cx="1215898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868586" cy="2916646"/>
            <a:chOff x="1893" y="4058"/>
            <a:chExt cx="1869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690" cy="4593"/>
              <a:chOff x="-96" y="3669"/>
              <a:chExt cx="2324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6"/>
                <a:ext cx="23243" cy="3028"/>
                <a:chOff x="3051" y="4476"/>
                <a:chExt cx="23243" cy="30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017" y="6662"/>
                  <a:ext cx="20277" cy="842"/>
                  <a:chOff x="8151" y="6662"/>
                  <a:chExt cx="20277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51" y="6662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Lesson32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59" y="6662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>
                      <a:buClrTx/>
                      <a:buSzTx/>
                      <a:buFontTx/>
                    </a:pPr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Sometimes it’s good to be sad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6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32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有时，不妨悲伤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1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9580" y="138430"/>
            <a:ext cx="2216785" cy="3194050"/>
            <a:chOff x="304" y="2028"/>
            <a:chExt cx="3491" cy="5030"/>
          </a:xfrm>
        </p:grpSpPr>
        <p:grpSp>
          <p:nvGrpSpPr>
            <p:cNvPr id="43" name="组合 42"/>
            <p:cNvGrpSpPr/>
            <p:nvPr/>
          </p:nvGrpSpPr>
          <p:grpSpPr>
            <a:xfrm>
              <a:off x="330" y="2028"/>
              <a:ext cx="3465" cy="5030"/>
              <a:chOff x="1486086" y="120403"/>
              <a:chExt cx="2200089" cy="3194297"/>
            </a:xfrm>
          </p:grpSpPr>
          <p:sp>
            <p:nvSpPr>
              <p:cNvPr id="44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9" name="文本框 7"/>
            <p:cNvSpPr txBox="1"/>
            <p:nvPr/>
          </p:nvSpPr>
          <p:spPr>
            <a:xfrm>
              <a:off x="304" y="4252"/>
              <a:ext cx="3491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修复</a:t>
              </a:r>
              <a:endParaRPr lang="zh-CN" sz="54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fix,to restore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0" name="文本框 7"/>
          <p:cNvSpPr txBox="1"/>
          <p:nvPr/>
        </p:nvSpPr>
        <p:spPr>
          <a:xfrm>
            <a:off x="1676400" y="901065"/>
            <a:ext cx="23869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xiū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fù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5735" y="213995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7"/>
          <p:cNvSpPr txBox="1"/>
          <p:nvPr/>
        </p:nvSpPr>
        <p:spPr>
          <a:xfrm>
            <a:off x="237490" y="702310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Practise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74380" y="165100"/>
            <a:ext cx="2200275" cy="3194050"/>
            <a:chOff x="9330" y="2028"/>
            <a:chExt cx="3465" cy="5030"/>
          </a:xfrm>
        </p:grpSpPr>
        <p:grpSp>
          <p:nvGrpSpPr>
            <p:cNvPr id="57" name="组合 5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5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60" name="文本框 7"/>
            <p:cNvSpPr txBox="1"/>
            <p:nvPr/>
          </p:nvSpPr>
          <p:spPr>
            <a:xfrm>
              <a:off x="9385" y="4252"/>
              <a:ext cx="3353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许可</a:t>
              </a:r>
              <a:endParaRPr lang="zh-CN" sz="5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permit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62" name="文本框 7"/>
          <p:cNvSpPr txBox="1"/>
          <p:nvPr/>
        </p:nvSpPr>
        <p:spPr>
          <a:xfrm>
            <a:off x="8277860" y="901065"/>
            <a:ext cx="23856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xǔ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kě</a:t>
            </a:r>
            <a:endParaRPr lang="en-US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6660" y="127635"/>
            <a:ext cx="2209165" cy="3194050"/>
            <a:chOff x="9330" y="2028"/>
            <a:chExt cx="3479" cy="5030"/>
          </a:xfrm>
        </p:grpSpPr>
        <p:grpSp>
          <p:nvGrpSpPr>
            <p:cNvPr id="7" name="组合 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12" name="文本框 7"/>
            <p:cNvSpPr txBox="1"/>
            <p:nvPr/>
          </p:nvSpPr>
          <p:spPr>
            <a:xfrm>
              <a:off x="9330" y="4252"/>
              <a:ext cx="3479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宣泄</a:t>
              </a:r>
              <a:endParaRPr lang="zh-CN" sz="5400" b="1" dirty="0"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get sth.off one's chest </a:t>
              </a:r>
              <a:endParaRPr lang="en-US" sz="200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5038725" y="901065"/>
            <a:ext cx="219519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xuān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xiè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86480" y="3628390"/>
            <a:ext cx="2229485" cy="3194050"/>
            <a:chOff x="4717" y="1909"/>
            <a:chExt cx="3511" cy="5030"/>
          </a:xfrm>
        </p:grpSpPr>
        <p:grpSp>
          <p:nvGrpSpPr>
            <p:cNvPr id="15" name="组合 14"/>
            <p:cNvGrpSpPr/>
            <p:nvPr/>
          </p:nvGrpSpPr>
          <p:grpSpPr>
            <a:xfrm>
              <a:off x="4718" y="1909"/>
              <a:ext cx="3465" cy="5030"/>
              <a:chOff x="1486086" y="120403"/>
              <a:chExt cx="2200089" cy="3194297"/>
            </a:xfrm>
          </p:grpSpPr>
          <p:sp>
            <p:nvSpPr>
              <p:cNvPr id="18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0" name="文本框 7"/>
            <p:cNvSpPr txBox="1"/>
            <p:nvPr/>
          </p:nvSpPr>
          <p:spPr>
            <a:xfrm>
              <a:off x="4717" y="4133"/>
              <a:ext cx="3511" cy="2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Times New Roman" panose="02020603050405020304" pitchFamily="18" charset="0"/>
                </a:rPr>
                <a:t>倡导</a:t>
              </a:r>
              <a:endParaRPr lang="zh-CN" altLang="en-US" sz="5400" b="1" kern="1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Times New Roman" panose="02020603050405020304" pitchFamily="18" charset="0"/>
              </a:endParaRPr>
            </a:p>
            <a:p>
              <a:pPr algn="ctr" eaLnBrk="1">
                <a:lnSpc>
                  <a:spcPct val="10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v.to advocate,to propose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21" name="文本框 7"/>
          <p:cNvSpPr txBox="1"/>
          <p:nvPr/>
        </p:nvSpPr>
        <p:spPr>
          <a:xfrm>
            <a:off x="3295650" y="4258310"/>
            <a:ext cx="27628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chàng</a:t>
            </a:r>
            <a:r>
              <a:rPr lang="en-US"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dǎo</a:t>
            </a:r>
            <a:endParaRPr lang="zh-CN" altLang="zh-CN" sz="28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13830" y="3628390"/>
            <a:ext cx="2243455" cy="3194050"/>
            <a:chOff x="9262" y="2028"/>
            <a:chExt cx="3533" cy="5030"/>
          </a:xfrm>
        </p:grpSpPr>
        <p:grpSp>
          <p:nvGrpSpPr>
            <p:cNvPr id="17" name="组合 16"/>
            <p:cNvGrpSpPr/>
            <p:nvPr/>
          </p:nvGrpSpPr>
          <p:grpSpPr>
            <a:xfrm>
              <a:off x="9330" y="2028"/>
              <a:ext cx="3465" cy="5030"/>
              <a:chOff x="1486086" y="120403"/>
              <a:chExt cx="2200089" cy="3194297"/>
            </a:xfrm>
          </p:grpSpPr>
          <p:sp>
            <p:nvSpPr>
              <p:cNvPr id="22" name="矩形: 圆角 76"/>
              <p:cNvSpPr/>
              <p:nvPr/>
            </p:nvSpPr>
            <p:spPr>
              <a:xfrm>
                <a:off x="1486086" y="120403"/>
                <a:ext cx="2200089" cy="3194297"/>
              </a:xfrm>
              <a:prstGeom prst="roundRect">
                <a:avLst/>
              </a:prstGeom>
              <a:solidFill>
                <a:srgbClr val="E2AEAB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4281" y="196147"/>
                <a:ext cx="2124195" cy="3004708"/>
              </a:xfrm>
              <a:prstGeom prst="rect">
                <a:avLst/>
              </a:prstGeom>
            </p:spPr>
          </p:pic>
        </p:grpSp>
        <p:sp>
          <p:nvSpPr>
            <p:cNvPr id="24" name="文本框 7"/>
            <p:cNvSpPr txBox="1"/>
            <p:nvPr/>
          </p:nvSpPr>
          <p:spPr>
            <a:xfrm>
              <a:off x="9262" y="4252"/>
              <a:ext cx="3532" cy="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>
                <a:lnSpc>
                  <a:spcPct val="100000"/>
                </a:lnSpc>
              </a:pPr>
              <a:r>
                <a:rPr lang="zh-CN" sz="5400" b="1" dirty="0">
                  <a:latin typeface="华文细黑" panose="02010600040101010101" pitchFamily="2" charset="-122"/>
                  <a:ea typeface="华文细黑" panose="02010600040101010101" pitchFamily="2" charset="-122"/>
                  <a:cs typeface="华文楷体" panose="02010600040101010101" charset="-122"/>
                  <a:sym typeface="+mn-ea"/>
                </a:rPr>
                <a:t>情理</a:t>
              </a:r>
              <a:endParaRPr lang="zh-CN" sz="54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  <a:p>
              <a:pPr algn="ctr" eaLnBrk="1">
                <a:lnSpc>
                  <a:spcPct val="10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n.sense,</a:t>
              </a:r>
              <a:r>
                <a:rPr kumimoji="0" lang="en-US" sz="2000" i="0" u="none" strike="noStrike" kern="1200" cap="none" spc="0" normalizeH="0" baseline="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+mn-ea"/>
                </a:rPr>
                <a:t>re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/>
                  <a:cs typeface="Times New Roman" panose="02020603050405020304"/>
                  <a:sym typeface="Times New Roman" panose="02020603050405020304" pitchFamily="18" charset="0"/>
                </a:rPr>
                <a:t>ason</a:t>
              </a:r>
              <a:endParaRPr kumimoji="0" lang="en-US" sz="2000" i="0" u="none" strike="noStrike" kern="1200" cap="none" spc="0" normalizeH="0" baseline="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6289675" y="4258310"/>
            <a:ext cx="27546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00000"/>
              </a:lnSpc>
            </a:pP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qíng</a:t>
            </a:r>
            <a:r>
              <a:rPr lang="en-US"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 </a:t>
            </a:r>
            <a:r>
              <a:rPr sz="3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楷体" panose="02010600040101010101" charset="-122"/>
                <a:sym typeface="+mn-ea"/>
              </a:rPr>
              <a:t>lǐ</a:t>
            </a:r>
            <a:endParaRPr lang="zh-CN" altLang="zh-CN" sz="3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62" grpId="0"/>
      <p:bldP spid="13" grpId="0"/>
      <p:bldP spid="21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56870" y="1555750"/>
            <a:ext cx="10784840" cy="852170"/>
          </a:xfrm>
          <a:prstGeom prst="roundRect">
            <a:avLst>
              <a:gd name="adj" fmla="val 47532"/>
            </a:avLst>
          </a:prstGeom>
          <a:solidFill>
            <a:srgbClr val="4E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96545" y="1207770"/>
            <a:ext cx="10941050" cy="1250950"/>
          </a:xfrm>
          <a:prstGeom prst="roundRect">
            <a:avLst>
              <a:gd name="adj" fmla="val 475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96545" y="1419860"/>
            <a:ext cx="852170" cy="889000"/>
            <a:chOff x="584" y="3246"/>
            <a:chExt cx="1342" cy="1400"/>
          </a:xfrm>
        </p:grpSpPr>
        <p:sp>
          <p:nvSpPr>
            <p:cNvPr id="7" name="椭圆 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58B6E5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11" name="文本框 7"/>
          <p:cNvSpPr txBox="1"/>
          <p:nvPr/>
        </p:nvSpPr>
        <p:spPr>
          <a:xfrm>
            <a:off x="1320800" y="1241425"/>
            <a:ext cx="9398635" cy="10877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把结构相似、内容相关、语气一致的或句子排列起来，使语势更强，表达效果更好，</a:t>
            </a:r>
            <a:endParaRPr lang="zh-CN" altLang="en-US" sz="1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lnSpc>
                <a:spcPct val="120000"/>
              </a:lnSpc>
              <a:defRPr sz="26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这样的修辞方法叫排比，排比多用于说理或抒情。</a:t>
            </a:r>
            <a:endParaRPr lang="zh-CN" altLang="en-US" sz="1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lnSpc>
                <a:spcPct val="120000"/>
              </a:lnSpc>
              <a:defRPr sz="26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1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排比说理可以把观点叙述得更严密、透彻；排比抒情可以把情感抒发得更充分。</a:t>
            </a:r>
            <a:endParaRPr lang="zh-CN" altLang="en-US" sz="1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753" y="0"/>
            <a:ext cx="1459230" cy="1459230"/>
          </a:xfrm>
          <a:prstGeom prst="rect">
            <a:avLst/>
          </a:prstGeom>
        </p:spPr>
      </p:pic>
      <p:sp>
        <p:nvSpPr>
          <p:cNvPr id="4" name="文本框 7"/>
          <p:cNvSpPr txBox="1"/>
          <p:nvPr/>
        </p:nvSpPr>
        <p:spPr>
          <a:xfrm>
            <a:off x="151130" y="180340"/>
            <a:ext cx="6332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语言点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：修辞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排比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237490" y="702310"/>
            <a:ext cx="44577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Language Point</a:t>
            </a:r>
            <a:r>
              <a:rPr lang="zh-CN" alt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：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</a:t>
            </a:r>
            <a:r>
              <a:rPr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rhetoric</a:t>
            </a: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-parallelism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82270" y="2559685"/>
          <a:ext cx="10759440" cy="393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440"/>
              </a:tblGrid>
              <a:tr h="7232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For example</a:t>
                      </a:r>
                      <a:endParaRPr lang="en-US" altLang="zh-CN" sz="2800" b="1" dirty="0">
                        <a:solidFill>
                          <a:schemeClr val="bg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anchor="ctr">
                    <a:solidFill>
                      <a:srgbClr val="BF9F60"/>
                    </a:solidFill>
                  </a:tcPr>
                </a:tc>
              </a:tr>
              <a:tr h="956310">
                <a:tc>
                  <a:txBody>
                    <a:bodyPr/>
                    <a:lstStyle/>
                    <a:p>
                      <a:pPr algn="l" eaLnBrk="1" fontAlgn="base">
                        <a:buClrTx/>
                        <a:buSzTx/>
                        <a:buFontTx/>
                      </a:pP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蔚蓝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天空，漂浮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白云，摇摆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的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树影，更衬托出梯田的壮美。</a:t>
                      </a:r>
                      <a:endParaRPr lang="zh-CN" altLang="en-US" sz="24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58B6E5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l" fontAlgn="base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没有理想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人生就如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荒漠，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生气；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没有理想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人生就如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黑夜，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光明；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没有理想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人生就如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迷宫，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没有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方向。</a:t>
                      </a:r>
                      <a:endParaRPr lang="zh-CN" altLang="en-US" sz="24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E2AEAB">
                        <a:alpha val="22000"/>
                      </a:srgbClr>
                    </a:solidFill>
                  </a:tcPr>
                </a:tc>
              </a:tr>
              <a:tr h="1062355">
                <a:tc>
                  <a:txBody>
                    <a:bodyPr/>
                    <a:lstStyle/>
                    <a:p>
                      <a:pPr algn="l" fontAlgn="base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男人要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有责任心，为人正直、宽容、刚毅、不背叛朋友；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男人要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上进，有抱负，有魄力；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男人要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谦虚，诚实，大方；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男人要</a:t>
                      </a:r>
                      <a:r>
                        <a:rPr lang="zh-CN" altLang="en-US" sz="24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华文细黑" panose="02010600040101010101" pitchFamily="2" charset="-122"/>
                          <a:sym typeface="+mn-ea"/>
                        </a:rPr>
                        <a:t>有修养，心胸开阔，处境艰难而不退缩，面对打击而不脆弱……</a:t>
                      </a:r>
                      <a:endParaRPr lang="zh-CN" altLang="en-US" sz="2400" b="0" dirty="0">
                        <a:latin typeface="华文细黑" panose="02010600040101010101" pitchFamily="2" charset="-122"/>
                        <a:ea typeface="华文细黑" panose="02010600040101010101" pitchFamily="2" charset="-122"/>
                        <a:cs typeface="华文细黑" panose="0201060004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3EAF6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1474 -0.0018518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00" y="-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7"/>
          <p:cNvSpPr txBox="1"/>
          <p:nvPr/>
        </p:nvSpPr>
        <p:spPr>
          <a:xfrm>
            <a:off x="165735" y="213995"/>
            <a:ext cx="25685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判断对错</a:t>
            </a:r>
            <a:endParaRPr lang="zh-CN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237490" y="702310"/>
            <a:ext cx="6200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True or false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3275" y="233680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03275" y="233934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03275" y="2339340"/>
            <a:ext cx="852170" cy="889000"/>
            <a:chOff x="584" y="3246"/>
            <a:chExt cx="1342" cy="1400"/>
          </a:xfrm>
        </p:grpSpPr>
        <p:sp>
          <p:nvSpPr>
            <p:cNvPr id="26" name="椭圆 25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1" name="文本框 7"/>
          <p:cNvSpPr txBox="1"/>
          <p:nvPr/>
        </p:nvSpPr>
        <p:spPr>
          <a:xfrm>
            <a:off x="1568450" y="2525395"/>
            <a:ext cx="8658860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床前明月光，疑是地上霜，举头望明月，低头思故乡。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05815" y="363220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05815" y="363474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05815" y="3634740"/>
            <a:ext cx="852170" cy="889000"/>
            <a:chOff x="584" y="3246"/>
            <a:chExt cx="1342" cy="1400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570990" y="3562350"/>
            <a:ext cx="8658860" cy="9772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拥有青春，就拥有了一份灿烂和辉煌；拥有知识，就拥有了无限的力量和财富；拥有友情，就拥有了一份理解和支持。</a:t>
            </a:r>
            <a:endParaRPr 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05815" y="4964430"/>
            <a:ext cx="10579735" cy="852170"/>
          </a:xfrm>
          <a:prstGeom prst="roundRect">
            <a:avLst>
              <a:gd name="adj" fmla="val 47532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05815" y="4966970"/>
            <a:ext cx="10580370" cy="852170"/>
          </a:xfrm>
          <a:prstGeom prst="roundRect">
            <a:avLst>
              <a:gd name="adj" fmla="val 47532"/>
            </a:avLst>
          </a:prstGeom>
          <a:solidFill>
            <a:srgbClr val="FF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05815" y="4966970"/>
            <a:ext cx="852170" cy="889000"/>
            <a:chOff x="584" y="3246"/>
            <a:chExt cx="1342" cy="1400"/>
          </a:xfrm>
        </p:grpSpPr>
        <p:sp>
          <p:nvSpPr>
            <p:cNvPr id="33" name="椭圆 32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FFC740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我卡通1压缩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35" name="文本框 7"/>
          <p:cNvSpPr txBox="1"/>
          <p:nvPr/>
        </p:nvSpPr>
        <p:spPr>
          <a:xfrm>
            <a:off x="1570990" y="5027295"/>
            <a:ext cx="9386570" cy="68135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sz="16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ea"/>
              </a:rPr>
              <a:t>处理问题必须瞻前顾后，不仅要看到眼前，还要看到以后；不仅要看到局部，还要看到全局；不仅要了解中国国情，还要了解世界局势；不仅要看到世界发展对中国的影响，还要看到中国发展对世界的影响。</a:t>
            </a:r>
            <a:endParaRPr lang="zh-CN" sz="1600" b="1" dirty="0">
              <a:ln w="22225">
                <a:noFill/>
                <a:prstDash val="solid"/>
              </a:ln>
              <a:solidFill>
                <a:schemeClr val="bg1"/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02205" y="920750"/>
            <a:ext cx="7294880" cy="920830"/>
            <a:chOff x="3302" y="3426"/>
            <a:chExt cx="10274" cy="895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指出下列哪句不是排比句</a:t>
              </a:r>
              <a:endParaRPr sz="2400" dirty="0">
                <a:sym typeface="+mn-ea"/>
              </a:endParaRPr>
            </a:p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96 -0.00601852 L 0.807865 -0.00462963 " pathEditMode="relative" rAng="0" ptsTypes="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0" grpId="0" bldLvl="0" animBg="1"/>
      <p:bldP spid="28" grpId="0"/>
      <p:bldP spid="3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81630" y="1153795"/>
            <a:ext cx="6784975" cy="677545"/>
          </a:xfrm>
          <a:prstGeom prst="roundRect">
            <a:avLst/>
          </a:prstGeom>
          <a:solidFill>
            <a:srgbClr val="9F313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701290" y="1153795"/>
            <a:ext cx="7145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开阔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背叛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榜样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打击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上进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rPr>
              <a:t>  </a:t>
            </a:r>
            <a:endParaRPr lang="en-US" altLang="zh-CN" sz="36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2470" y="2418080"/>
            <a:ext cx="10644505" cy="2364105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我爸爸一直是我的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，他很坚强，面对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从不退缩；他为人正直，从不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朋友；</a:t>
            </a:r>
            <a:r>
              <a:rPr 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他心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胸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积极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，是个顶天立地的男子汉。</a:t>
            </a:r>
            <a:endParaRPr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347075" y="266573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打击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52560" y="337375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开阔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46855" y="2665730"/>
            <a:ext cx="13817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榜样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70120" y="341566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背叛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38605" y="407860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上进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82265" y="1128395"/>
            <a:ext cx="6427470" cy="686435"/>
            <a:chOff x="4428" y="448"/>
            <a:chExt cx="3124" cy="1081"/>
          </a:xfrm>
        </p:grpSpPr>
        <p:sp>
          <p:nvSpPr>
            <p:cNvPr id="43" name="圆角矩形 42"/>
            <p:cNvSpPr/>
            <p:nvPr/>
          </p:nvSpPr>
          <p:spPr>
            <a:xfrm>
              <a:off x="4428" y="462"/>
              <a:ext cx="3117" cy="1067"/>
            </a:xfrm>
            <a:prstGeom prst="roundRect">
              <a:avLst/>
            </a:prstGeom>
            <a:solidFill>
              <a:srgbClr val="9F313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29" y="448"/>
              <a:ext cx="312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脆弱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喉咙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忌讳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鼻涕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 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修复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SimSun" panose="02010600030101010101" pitchFamily="2" charset="-122"/>
                </a:rPr>
                <a:t> </a:t>
              </a:r>
              <a:endParaRPr lang="en-US" altLang="zh-CN" sz="36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SimSun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0080" y="2259330"/>
            <a:ext cx="10644505" cy="3001010"/>
          </a:xfrm>
          <a:prstGeom prst="rect">
            <a:avLst/>
          </a:prstGeom>
          <a:solidFill>
            <a:schemeClr val="bg1"/>
          </a:solidFill>
          <a:ln w="57150">
            <a:solidFill>
              <a:srgbClr val="9F3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l" defTabSz="1300480">
              <a:lnSpc>
                <a:spcPct val="150000"/>
              </a:lnSpc>
              <a:buClrTx/>
              <a:buSzTx/>
              <a:buFontTx/>
              <a:defRPr sz="3000"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最近我的身体不太舒服，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痛，还打喷嚏，流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，可能是感冒了。生病时身体很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，也最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过于劳累，因此我打算减少工作量，去父母家住几天，好好休息，让身体进行</a:t>
            </a:r>
            <a:r>
              <a:rPr lang="zh-CN" altLang="en-US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 </a:t>
            </a:r>
            <a:r>
              <a:rPr sz="3200" b="1" u="sng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 </a:t>
            </a:r>
            <a:r>
              <a:rPr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sz="32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 descr="C:\Users\Administrator\Desktop\小红书\对外汉语战略搞钱计划\教学素材\图片素材\我压缩.png我压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70610"/>
            <a:ext cx="1347470" cy="13474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178097" y="243144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鼻涕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80512" y="3137217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忌讳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21225" y="2383155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喉咙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8154" y="3144740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脆弱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2984" y="4590746"/>
            <a:ext cx="19951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思源黑体 CN Regular" panose="020B0500000000000000" pitchFamily="34" charset="-122"/>
                <a:sym typeface="SimSun" panose="02010600030101010101" pitchFamily="2" charset="-122"/>
              </a:rPr>
              <a:t>修复</a:t>
            </a:r>
            <a:endParaRPr lang="zh-CN" altLang="en-US" sz="3200" b="1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思源黑体 CN Regular" panose="020B0500000000000000" pitchFamily="3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4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7307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老一辈教育家强调：“教育要从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娃娃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抓起。”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0887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老一辈教育家强调：“教育要从小孩子抓起。”（娃娃）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647974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他这种不劳而获的行为被大多数人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鄙视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757930"/>
            <a:ext cx="83762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他这种不劳而获的行为被大多数人瞧不起。（鄙视）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87325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由于智力有问题，他从小就经常被村里的孩子们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讥笑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10157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由于智力有问题，他从小就经常被村里的孩子们笑话。（讥笑）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69975" y="2546985"/>
            <a:ext cx="598614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衣服只要干净就行，</a:t>
            </a:r>
            <a:r>
              <a:rPr lang="zh-CN" sz="24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哪怕</a:t>
            </a:r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旧点儿也没关系。</a:t>
            </a:r>
            <a:endParaRPr lang="zh-CN" altLang="en-US" sz="2400" b="1" u="sng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72078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衣服只要干净就行，就算旧点儿也没关系。（哪怕）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9417963" cy="51046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一切从实际出发，我们的事业就能顺利发展，</a:t>
            </a:r>
            <a:r>
              <a:rPr lang="zh-CN" sz="24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反之</a:t>
            </a:r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，就会遇到挫折。</a:t>
            </a:r>
            <a:endParaRPr lang="zh-CN" altLang="en-US" sz="24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695065"/>
            <a:ext cx="10649069" cy="5935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一切从实际出发，我们的事业就能顺利发展，相反，就会遇到挫折。（反之）</a:t>
            </a:r>
            <a:endParaRPr lang="zh-CN" altLang="en-US" sz="2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7513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为了不让那两家公司成功合作，他想尽办法进行</a:t>
            </a:r>
            <a:r>
              <a:rPr lang="zh-CN" sz="24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阻挠</a:t>
            </a:r>
            <a:r>
              <a:rPr sz="24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4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87350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为了不让那两家公司成功合作，他想尽办法进行阻止。（阻挠）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49885" y="1403985"/>
            <a:ext cx="12430760" cy="1758315"/>
            <a:chOff x="-443" y="1654"/>
            <a:chExt cx="19576" cy="2769"/>
          </a:xfrm>
        </p:grpSpPr>
        <p:sp>
          <p:nvSpPr>
            <p:cNvPr id="2" name="矩形 1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6" name="图片 5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11" name="圆角矩形 10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用所给词语或结构改写句子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02360" y="2529840"/>
            <a:ext cx="80200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鉴于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他出色的表现，公司决定让他担任部门经理。</a:t>
            </a:r>
            <a:endParaRPr lang="zh-CN" altLang="en-US" sz="2800" b="1" u="sng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Comic Sans MS" panose="030F0702030302020204" pitchFamily="66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2360" y="2014855"/>
            <a:ext cx="9801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考虑到他出色的表现，公司决定让他担任部门经理。（鉴于）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349885" y="3147060"/>
            <a:ext cx="12430760" cy="1758315"/>
            <a:chOff x="-443" y="1654"/>
            <a:chExt cx="19576" cy="2769"/>
          </a:xfrm>
        </p:grpSpPr>
        <p:sp>
          <p:nvSpPr>
            <p:cNvPr id="21" name="矩形 20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22" name="图片 21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069975" y="4290060"/>
            <a:ext cx="6288901" cy="5801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defRPr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他的病彻底治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愈</a:t>
            </a: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了，全家都非常高兴。</a:t>
            </a:r>
            <a:endParaRPr lang="zh-CN" altLang="en-US" sz="2800" b="1" u="sng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02360" y="3627755"/>
            <a:ext cx="7366119" cy="6771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他的病彻底治好了，全家都非常高兴。（愈）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49885" y="4841875"/>
            <a:ext cx="12430760" cy="1758315"/>
            <a:chOff x="-443" y="1654"/>
            <a:chExt cx="19576" cy="2769"/>
          </a:xfrm>
        </p:grpSpPr>
        <p:sp>
          <p:nvSpPr>
            <p:cNvPr id="29" name="矩形 28"/>
            <p:cNvSpPr/>
            <p:nvPr/>
          </p:nvSpPr>
          <p:spPr>
            <a:xfrm>
              <a:off x="1460" y="2429"/>
              <a:ext cx="17673" cy="199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F3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 fontAlgn="auto"/>
              <a:endPara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endParaRPr>
            </a:p>
          </p:txBody>
        </p:sp>
        <p:pic>
          <p:nvPicPr>
            <p:cNvPr id="30" name="图片 29" descr="C:\Users\Administrator\Desktop\小红书\对外汉语战略搞钱计划\教学素材\图片素材\我压缩.png我压缩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443" y="1654"/>
              <a:ext cx="2564" cy="2564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069975" y="5984875"/>
            <a:ext cx="41014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sz="2800" b="1" u="sng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孩子孝顺父母</a:t>
            </a:r>
            <a:r>
              <a:rPr lang="zh-CN" sz="2800" b="1" u="sng" dirty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理所当然</a:t>
            </a:r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。</a:t>
            </a:r>
            <a:endParaRPr lang="zh-CN" altLang="en-US" sz="2800" b="1" u="sng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2360" y="5452745"/>
            <a:ext cx="65951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8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孩子按道理应该孝顺父母。（理所当然）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模仿例子，写出更多的词语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45615" y="2359025"/>
            <a:ext cx="6125210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例：否决：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否认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否定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是否</a:t>
            </a:r>
            <a:r>
              <a:rPr lang="en-US" altLang="zh-CN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</a:t>
            </a:r>
            <a:r>
              <a:rPr lang="zh-CN" altLang="en-US" sz="3200" b="1" u="sng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可否</a:t>
            </a:r>
            <a:endParaRPr lang="zh-CN" altLang="en-US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光彩：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赋予：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讥笑：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  <a:p>
            <a:pPr algn="l" fontAlgn="auto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    </a:t>
            </a:r>
            <a:r>
              <a:rPr lang="zh-CN" altLang="en-US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鄙视：</a:t>
            </a:r>
            <a:r>
              <a:rPr lang="en-US" altLang="zh-CN" sz="32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___________________</a:t>
            </a:r>
            <a:endParaRPr lang="en-US" altLang="zh-CN" sz="3200" b="1" u="sng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底图" descr="D:\Desktop\1\微信图片_202210071457424.jpg微信图片_20221007145742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020" y="-67945"/>
            <a:ext cx="12158980" cy="6993890"/>
          </a:xfrm>
          <a:prstGeom prst="rect">
            <a:avLst/>
          </a:prstGeom>
        </p:spPr>
      </p:pic>
      <p:pic>
        <p:nvPicPr>
          <p:cNvPr id="5" name="黑色透明遮罩" descr="黑色遮罩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236220" y="-168910"/>
            <a:ext cx="12664440" cy="7127240"/>
          </a:xfrm>
          <a:prstGeom prst="rect">
            <a:avLst/>
          </a:prstGeom>
        </p:spPr>
      </p:pic>
      <p:sp>
        <p:nvSpPr>
          <p:cNvPr id="34" name="PA-4-Point Star 33"/>
          <p:cNvSpPr/>
          <p:nvPr>
            <p:custDataLst>
              <p:tags r:id="rId3"/>
            </p:custDataLst>
          </p:nvPr>
        </p:nvSpPr>
        <p:spPr>
          <a:xfrm rot="8294776">
            <a:off x="5002837" y="21462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4-Point Star 34"/>
          <p:cNvSpPr/>
          <p:nvPr>
            <p:custDataLst>
              <p:tags r:id="rId4"/>
            </p:custDataLst>
          </p:nvPr>
        </p:nvSpPr>
        <p:spPr>
          <a:xfrm rot="8294776">
            <a:off x="5483061" y="2369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4-Point Star 35"/>
          <p:cNvSpPr/>
          <p:nvPr>
            <p:custDataLst>
              <p:tags r:id="rId5"/>
            </p:custDataLst>
          </p:nvPr>
        </p:nvSpPr>
        <p:spPr>
          <a:xfrm rot="8294776">
            <a:off x="5344914" y="2685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4-Point Star 36"/>
          <p:cNvSpPr/>
          <p:nvPr>
            <p:custDataLst>
              <p:tags r:id="rId6"/>
            </p:custDataLst>
          </p:nvPr>
        </p:nvSpPr>
        <p:spPr>
          <a:xfrm rot="16200000">
            <a:off x="243104" y="-655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-4-Point Star 77"/>
          <p:cNvSpPr/>
          <p:nvPr>
            <p:custDataLst>
              <p:tags r:id="rId7"/>
            </p:custDataLst>
          </p:nvPr>
        </p:nvSpPr>
        <p:spPr>
          <a:xfrm rot="16200000">
            <a:off x="6457747" y="229694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PA-4-Point Star 96"/>
          <p:cNvSpPr/>
          <p:nvPr>
            <p:custDataLst>
              <p:tags r:id="rId8"/>
            </p:custDataLst>
          </p:nvPr>
        </p:nvSpPr>
        <p:spPr>
          <a:xfrm rot="8294776">
            <a:off x="5628180" y="26272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PA-4-Point Star 97"/>
          <p:cNvSpPr/>
          <p:nvPr>
            <p:custDataLst>
              <p:tags r:id="rId9"/>
            </p:custDataLst>
          </p:nvPr>
        </p:nvSpPr>
        <p:spPr>
          <a:xfrm rot="16200000">
            <a:off x="11913218" y="758020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PA-4-Point Star 108"/>
          <p:cNvSpPr/>
          <p:nvPr>
            <p:custDataLst>
              <p:tags r:id="rId10"/>
            </p:custDataLst>
          </p:nvPr>
        </p:nvSpPr>
        <p:spPr>
          <a:xfrm rot="16200000">
            <a:off x="6141590" y="2473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PA-4-Point Star 133"/>
          <p:cNvSpPr/>
          <p:nvPr>
            <p:custDataLst>
              <p:tags r:id="rId11"/>
            </p:custDataLst>
          </p:nvPr>
        </p:nvSpPr>
        <p:spPr>
          <a:xfrm rot="16200000">
            <a:off x="4653787" y="3063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PA-4-Point Star 134"/>
          <p:cNvSpPr/>
          <p:nvPr>
            <p:custDataLst>
              <p:tags r:id="rId12"/>
            </p:custDataLst>
          </p:nvPr>
        </p:nvSpPr>
        <p:spPr>
          <a:xfrm rot="8294776">
            <a:off x="5693570" y="21922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PA-4-Point Star 135"/>
          <p:cNvSpPr/>
          <p:nvPr>
            <p:custDataLst>
              <p:tags r:id="rId13"/>
            </p:custDataLst>
          </p:nvPr>
        </p:nvSpPr>
        <p:spPr>
          <a:xfrm rot="8294776">
            <a:off x="5555423" y="25080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PA-4-Point Star 136"/>
          <p:cNvSpPr/>
          <p:nvPr>
            <p:custDataLst>
              <p:tags r:id="rId14"/>
            </p:custDataLst>
          </p:nvPr>
        </p:nvSpPr>
        <p:spPr>
          <a:xfrm rot="8294776">
            <a:off x="4594974" y="2672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PA-4-Point Star 138"/>
          <p:cNvSpPr/>
          <p:nvPr>
            <p:custDataLst>
              <p:tags r:id="rId15"/>
            </p:custDataLst>
          </p:nvPr>
        </p:nvSpPr>
        <p:spPr>
          <a:xfrm rot="16200000">
            <a:off x="6686518" y="4379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PA-4-Point Star 139"/>
          <p:cNvSpPr/>
          <p:nvPr>
            <p:custDataLst>
              <p:tags r:id="rId16"/>
            </p:custDataLst>
          </p:nvPr>
        </p:nvSpPr>
        <p:spPr>
          <a:xfrm rot="7352446">
            <a:off x="9882647" y="68728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PA-4-Point Star 140"/>
          <p:cNvSpPr/>
          <p:nvPr>
            <p:custDataLst>
              <p:tags r:id="rId17"/>
            </p:custDataLst>
          </p:nvPr>
        </p:nvSpPr>
        <p:spPr>
          <a:xfrm rot="7352446">
            <a:off x="9744500" y="718859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PA-4-Point Star 141"/>
          <p:cNvSpPr/>
          <p:nvPr>
            <p:custDataLst>
              <p:tags r:id="rId18"/>
            </p:custDataLst>
          </p:nvPr>
        </p:nvSpPr>
        <p:spPr>
          <a:xfrm rot="8294776">
            <a:off x="7009842" y="177126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PA-4-Point Star 153"/>
          <p:cNvSpPr/>
          <p:nvPr>
            <p:custDataLst>
              <p:tags r:id="rId19"/>
            </p:custDataLst>
          </p:nvPr>
        </p:nvSpPr>
        <p:spPr>
          <a:xfrm rot="13694776">
            <a:off x="-716950" y="47656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PA-4-Point Star 154"/>
          <p:cNvSpPr/>
          <p:nvPr>
            <p:custDataLst>
              <p:tags r:id="rId20"/>
            </p:custDataLst>
          </p:nvPr>
        </p:nvSpPr>
        <p:spPr>
          <a:xfrm rot="13694776">
            <a:off x="275801" y="-113633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4-Point Star 155"/>
          <p:cNvSpPr/>
          <p:nvPr>
            <p:custDataLst>
              <p:tags r:id="rId21"/>
            </p:custDataLst>
          </p:nvPr>
        </p:nvSpPr>
        <p:spPr>
          <a:xfrm>
            <a:off x="506143" y="-49301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PA-4-Point Star 225"/>
          <p:cNvSpPr/>
          <p:nvPr>
            <p:custDataLst>
              <p:tags r:id="rId22"/>
            </p:custDataLst>
          </p:nvPr>
        </p:nvSpPr>
        <p:spPr>
          <a:xfrm rot="13694776">
            <a:off x="-209233" y="15781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PA-4-Point Star 236"/>
          <p:cNvSpPr/>
          <p:nvPr>
            <p:custDataLst>
              <p:tags r:id="rId23"/>
            </p:custDataLst>
          </p:nvPr>
        </p:nvSpPr>
        <p:spPr>
          <a:xfrm rot="13694776">
            <a:off x="5239957" y="26512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PA-4-Point Star 237"/>
          <p:cNvSpPr/>
          <p:nvPr>
            <p:custDataLst>
              <p:tags r:id="rId24"/>
            </p:custDataLst>
          </p:nvPr>
        </p:nvSpPr>
        <p:spPr>
          <a:xfrm>
            <a:off x="960449" y="-53828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PA-4-Point Star 238"/>
          <p:cNvSpPr/>
          <p:nvPr>
            <p:custDataLst>
              <p:tags r:id="rId25"/>
            </p:custDataLst>
          </p:nvPr>
        </p:nvSpPr>
        <p:spPr>
          <a:xfrm>
            <a:off x="0" y="-3738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PA-4-Point Star 239"/>
          <p:cNvSpPr/>
          <p:nvPr>
            <p:custDataLst>
              <p:tags r:id="rId26"/>
            </p:custDataLst>
          </p:nvPr>
        </p:nvSpPr>
        <p:spPr>
          <a:xfrm>
            <a:off x="5390375" y="718363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PA-4-Point Star 241"/>
          <p:cNvSpPr/>
          <p:nvPr>
            <p:custDataLst>
              <p:tags r:id="rId27"/>
            </p:custDataLst>
          </p:nvPr>
        </p:nvSpPr>
        <p:spPr>
          <a:xfrm rot="13694776">
            <a:off x="-209232" y="14334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PA-4-Point Star 242"/>
          <p:cNvSpPr/>
          <p:nvPr>
            <p:custDataLst>
              <p:tags r:id="rId28"/>
            </p:custDataLst>
          </p:nvPr>
        </p:nvSpPr>
        <p:spPr>
          <a:xfrm>
            <a:off x="-1098007" y="548865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PA-4-Point Star 243"/>
          <p:cNvSpPr/>
          <p:nvPr>
            <p:custDataLst>
              <p:tags r:id="rId29"/>
            </p:custDataLst>
          </p:nvPr>
        </p:nvSpPr>
        <p:spPr>
          <a:xfrm>
            <a:off x="3844446" y="708495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PA-4-Point Star 244"/>
          <p:cNvSpPr/>
          <p:nvPr>
            <p:custDataLst>
              <p:tags r:id="rId30"/>
            </p:custDataLst>
          </p:nvPr>
        </p:nvSpPr>
        <p:spPr>
          <a:xfrm rot="13694776">
            <a:off x="-696034" y="15781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PA-4-Point Star 245"/>
          <p:cNvSpPr/>
          <p:nvPr>
            <p:custDataLst>
              <p:tags r:id="rId31"/>
            </p:custDataLst>
          </p:nvPr>
        </p:nvSpPr>
        <p:spPr>
          <a:xfrm>
            <a:off x="-966438" y="55412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PA-4-Point Star 246"/>
          <p:cNvSpPr/>
          <p:nvPr>
            <p:custDataLst>
              <p:tags r:id="rId32"/>
            </p:custDataLst>
          </p:nvPr>
        </p:nvSpPr>
        <p:spPr>
          <a:xfrm>
            <a:off x="-1104585" y="58570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PA-4-Point Star 247"/>
          <p:cNvSpPr/>
          <p:nvPr>
            <p:custDataLst>
              <p:tags r:id="rId33"/>
            </p:custDataLst>
          </p:nvPr>
        </p:nvSpPr>
        <p:spPr>
          <a:xfrm>
            <a:off x="3837868" y="745334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PA-4-Point Star 251"/>
          <p:cNvSpPr/>
          <p:nvPr>
            <p:custDataLst>
              <p:tags r:id="rId34"/>
            </p:custDataLst>
          </p:nvPr>
        </p:nvSpPr>
        <p:spPr>
          <a:xfrm>
            <a:off x="10170037" y="-720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PA-4-Point Star 256"/>
          <p:cNvSpPr/>
          <p:nvPr>
            <p:custDataLst>
              <p:tags r:id="rId35"/>
            </p:custDataLst>
          </p:nvPr>
        </p:nvSpPr>
        <p:spPr>
          <a:xfrm>
            <a:off x="730203" y="-70274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PA-4-Point Star 261"/>
          <p:cNvSpPr/>
          <p:nvPr>
            <p:custDataLst>
              <p:tags r:id="rId36"/>
            </p:custDataLst>
          </p:nvPr>
        </p:nvSpPr>
        <p:spPr>
          <a:xfrm>
            <a:off x="10321341" y="-28909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PA-4-Point Star 264"/>
          <p:cNvSpPr/>
          <p:nvPr>
            <p:custDataLst>
              <p:tags r:id="rId37"/>
            </p:custDataLst>
          </p:nvPr>
        </p:nvSpPr>
        <p:spPr>
          <a:xfrm>
            <a:off x="4844366" y="74138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PA-4-Point Star 265"/>
          <p:cNvSpPr/>
          <p:nvPr>
            <p:custDataLst>
              <p:tags r:id="rId38"/>
            </p:custDataLst>
          </p:nvPr>
        </p:nvSpPr>
        <p:spPr>
          <a:xfrm>
            <a:off x="-913810" y="58241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PA-4-Point Star 266"/>
          <p:cNvSpPr/>
          <p:nvPr>
            <p:custDataLst>
              <p:tags r:id="rId39"/>
            </p:custDataLst>
          </p:nvPr>
        </p:nvSpPr>
        <p:spPr>
          <a:xfrm>
            <a:off x="9420098" y="-28251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PA-4-Point Star 267"/>
          <p:cNvSpPr/>
          <p:nvPr>
            <p:custDataLst>
              <p:tags r:id="rId40"/>
            </p:custDataLst>
          </p:nvPr>
        </p:nvSpPr>
        <p:spPr>
          <a:xfrm>
            <a:off x="4423348" y="70323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PA-4-Point Star 268"/>
          <p:cNvSpPr/>
          <p:nvPr>
            <p:custDataLst>
              <p:tags r:id="rId41"/>
            </p:custDataLst>
          </p:nvPr>
        </p:nvSpPr>
        <p:spPr>
          <a:xfrm>
            <a:off x="5456160" y="707837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PA-4-Point Star 383"/>
          <p:cNvSpPr/>
          <p:nvPr>
            <p:custDataLst>
              <p:tags r:id="rId42"/>
            </p:custDataLst>
          </p:nvPr>
        </p:nvSpPr>
        <p:spPr>
          <a:xfrm rot="8294776">
            <a:off x="6733943" y="16996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PA-4-Point Star 387"/>
          <p:cNvSpPr/>
          <p:nvPr>
            <p:custDataLst>
              <p:tags r:id="rId43"/>
            </p:custDataLst>
          </p:nvPr>
        </p:nvSpPr>
        <p:spPr>
          <a:xfrm rot="8294776">
            <a:off x="4805877" y="251540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PA-4-Point Star 391"/>
          <p:cNvSpPr/>
          <p:nvPr>
            <p:custDataLst>
              <p:tags r:id="rId44"/>
            </p:custDataLst>
          </p:nvPr>
        </p:nvSpPr>
        <p:spPr>
          <a:xfrm rot="16200000">
            <a:off x="657938" y="-62144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PA-4-Point Star 396"/>
          <p:cNvSpPr/>
          <p:nvPr>
            <p:custDataLst>
              <p:tags r:id="rId45"/>
            </p:custDataLst>
          </p:nvPr>
        </p:nvSpPr>
        <p:spPr>
          <a:xfrm rot="15257670">
            <a:off x="12926393" y="53587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PA-4-Point Star 401"/>
          <p:cNvSpPr/>
          <p:nvPr>
            <p:custDataLst>
              <p:tags r:id="rId46"/>
            </p:custDataLst>
          </p:nvPr>
        </p:nvSpPr>
        <p:spPr>
          <a:xfrm rot="8294776">
            <a:off x="5865005" y="26140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PA-4-Point Star 402"/>
          <p:cNvSpPr/>
          <p:nvPr>
            <p:custDataLst>
              <p:tags r:id="rId47"/>
            </p:custDataLst>
          </p:nvPr>
        </p:nvSpPr>
        <p:spPr>
          <a:xfrm rot="16200000">
            <a:off x="7095855" y="225090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PA-4-Point Star 403"/>
          <p:cNvSpPr/>
          <p:nvPr>
            <p:custDataLst>
              <p:tags r:id="rId48"/>
            </p:custDataLst>
          </p:nvPr>
        </p:nvSpPr>
        <p:spPr>
          <a:xfrm rot="16200000">
            <a:off x="6957708" y="256666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PA-4-Point Star 404"/>
          <p:cNvSpPr/>
          <p:nvPr>
            <p:custDataLst>
              <p:tags r:id="rId49"/>
            </p:custDataLst>
          </p:nvPr>
        </p:nvSpPr>
        <p:spPr>
          <a:xfrm rot="16200000">
            <a:off x="10446429" y="-39198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PA-4-Point Star 405"/>
          <p:cNvSpPr/>
          <p:nvPr>
            <p:custDataLst>
              <p:tags r:id="rId50"/>
            </p:custDataLst>
          </p:nvPr>
        </p:nvSpPr>
        <p:spPr>
          <a:xfrm rot="16200000">
            <a:off x="6495647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PA-4-Point Star 407"/>
          <p:cNvSpPr/>
          <p:nvPr>
            <p:custDataLst>
              <p:tags r:id="rId51"/>
            </p:custDataLst>
          </p:nvPr>
        </p:nvSpPr>
        <p:spPr>
          <a:xfrm rot="16200000">
            <a:off x="657939" y="-76617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PA-4-Point Star 408"/>
          <p:cNvSpPr/>
          <p:nvPr>
            <p:custDataLst>
              <p:tags r:id="rId52"/>
            </p:custDataLst>
          </p:nvPr>
        </p:nvSpPr>
        <p:spPr>
          <a:xfrm rot="16200000">
            <a:off x="519792" y="-45040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PA-4-Point Star 411"/>
          <p:cNvSpPr/>
          <p:nvPr>
            <p:custDataLst>
              <p:tags r:id="rId53"/>
            </p:custDataLst>
          </p:nvPr>
        </p:nvSpPr>
        <p:spPr>
          <a:xfrm rot="16200000">
            <a:off x="651361" y="-3977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PA-4-Point Star 412"/>
          <p:cNvSpPr/>
          <p:nvPr>
            <p:custDataLst>
              <p:tags r:id="rId54"/>
            </p:custDataLst>
          </p:nvPr>
        </p:nvSpPr>
        <p:spPr>
          <a:xfrm rot="16200000">
            <a:off x="9854371" y="-28673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PA-4-Point Star 414"/>
          <p:cNvSpPr/>
          <p:nvPr>
            <p:custDataLst>
              <p:tags r:id="rId55"/>
            </p:custDataLst>
          </p:nvPr>
        </p:nvSpPr>
        <p:spPr>
          <a:xfrm rot="16200000">
            <a:off x="12071102" y="731048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PA-4-Point Star 415"/>
          <p:cNvSpPr/>
          <p:nvPr>
            <p:custDataLst>
              <p:tags r:id="rId56"/>
            </p:custDataLst>
          </p:nvPr>
        </p:nvSpPr>
        <p:spPr>
          <a:xfrm rot="15257670">
            <a:off x="12919816" y="558238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PA-4-Point Star 416"/>
          <p:cNvSpPr/>
          <p:nvPr>
            <p:custDataLst>
              <p:tags r:id="rId57"/>
            </p:custDataLst>
          </p:nvPr>
        </p:nvSpPr>
        <p:spPr>
          <a:xfrm rot="15257670">
            <a:off x="12781669" y="589814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PA-4-Point Star 417"/>
          <p:cNvSpPr/>
          <p:nvPr>
            <p:custDataLst>
              <p:tags r:id="rId58"/>
            </p:custDataLst>
          </p:nvPr>
        </p:nvSpPr>
        <p:spPr>
          <a:xfrm rot="16200000">
            <a:off x="6416706" y="711362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PA-4-Point Star 422"/>
          <p:cNvSpPr/>
          <p:nvPr>
            <p:custDataLst>
              <p:tags r:id="rId59"/>
            </p:custDataLst>
          </p:nvPr>
        </p:nvSpPr>
        <p:spPr>
          <a:xfrm rot="16200000">
            <a:off x="6727462" y="2402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PA-4-Point Star 425"/>
          <p:cNvSpPr/>
          <p:nvPr>
            <p:custDataLst>
              <p:tags r:id="rId60"/>
            </p:custDataLst>
          </p:nvPr>
        </p:nvSpPr>
        <p:spPr>
          <a:xfrm rot="16200000">
            <a:off x="8113939" y="69952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PA-4-Point Star 426"/>
          <p:cNvSpPr/>
          <p:nvPr>
            <p:custDataLst>
              <p:tags r:id="rId61"/>
            </p:custDataLst>
          </p:nvPr>
        </p:nvSpPr>
        <p:spPr>
          <a:xfrm rot="16200000">
            <a:off x="2295770" y="708495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PA-4-Point Star 427"/>
          <p:cNvSpPr/>
          <p:nvPr>
            <p:custDataLst>
              <p:tags r:id="rId62"/>
            </p:custDataLst>
          </p:nvPr>
        </p:nvSpPr>
        <p:spPr>
          <a:xfrm rot="16200000">
            <a:off x="6977443" y="302057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PA-4-Point Star 428"/>
          <p:cNvSpPr/>
          <p:nvPr>
            <p:custDataLst>
              <p:tags r:id="rId63"/>
            </p:custDataLst>
          </p:nvPr>
        </p:nvSpPr>
        <p:spPr>
          <a:xfrm rot="16200000">
            <a:off x="7048234" y="712020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PA-4-Point Star 429"/>
          <p:cNvSpPr/>
          <p:nvPr>
            <p:custDataLst>
              <p:tags r:id="rId64"/>
            </p:custDataLst>
          </p:nvPr>
        </p:nvSpPr>
        <p:spPr>
          <a:xfrm rot="16200000">
            <a:off x="6910087" y="743596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PA-4-Point Star 430"/>
          <p:cNvSpPr/>
          <p:nvPr>
            <p:custDataLst>
              <p:tags r:id="rId65"/>
            </p:custDataLst>
          </p:nvPr>
        </p:nvSpPr>
        <p:spPr>
          <a:xfrm rot="16200000">
            <a:off x="5949638" y="76004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PA-4-Point Star 431"/>
          <p:cNvSpPr/>
          <p:nvPr>
            <p:custDataLst>
              <p:tags r:id="rId66"/>
            </p:custDataLst>
          </p:nvPr>
        </p:nvSpPr>
        <p:spPr>
          <a:xfrm rot="16200000">
            <a:off x="10045146" y="-3196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PA-4-Point Star 432"/>
          <p:cNvSpPr/>
          <p:nvPr>
            <p:custDataLst>
              <p:tags r:id="rId67"/>
            </p:custDataLst>
          </p:nvPr>
        </p:nvSpPr>
        <p:spPr>
          <a:xfrm rot="16200000">
            <a:off x="6076200" y="3027153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PA-4-Point Star 433"/>
          <p:cNvSpPr/>
          <p:nvPr>
            <p:custDataLst>
              <p:tags r:id="rId68"/>
            </p:custDataLst>
          </p:nvPr>
        </p:nvSpPr>
        <p:spPr>
          <a:xfrm rot="16200000">
            <a:off x="5528620" y="72188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PA-4-Point Star 434"/>
          <p:cNvSpPr/>
          <p:nvPr>
            <p:custDataLst>
              <p:tags r:id="rId69"/>
            </p:custDataLst>
          </p:nvPr>
        </p:nvSpPr>
        <p:spPr>
          <a:xfrm rot="16200000">
            <a:off x="6561432" y="726492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PA-4-Point Star 435"/>
          <p:cNvSpPr/>
          <p:nvPr>
            <p:custDataLst>
              <p:tags r:id="rId70"/>
            </p:custDataLst>
          </p:nvPr>
        </p:nvSpPr>
        <p:spPr>
          <a:xfrm rot="16200000">
            <a:off x="7041656" y="748859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PA-4-Point Star 436"/>
          <p:cNvSpPr/>
          <p:nvPr>
            <p:custDataLst>
              <p:tags r:id="rId71"/>
            </p:custDataLst>
          </p:nvPr>
        </p:nvSpPr>
        <p:spPr>
          <a:xfrm rot="16200000">
            <a:off x="1703712" y="719021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PA-4-Point Star 437"/>
          <p:cNvSpPr/>
          <p:nvPr>
            <p:custDataLst>
              <p:tags r:id="rId72"/>
            </p:custDataLst>
          </p:nvPr>
        </p:nvSpPr>
        <p:spPr>
          <a:xfrm rot="7352446">
            <a:off x="9751474" y="728147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PA-4-Point Star 438"/>
          <p:cNvSpPr/>
          <p:nvPr>
            <p:custDataLst>
              <p:tags r:id="rId73"/>
            </p:custDataLst>
          </p:nvPr>
        </p:nvSpPr>
        <p:spPr>
          <a:xfrm rot="16200000">
            <a:off x="12475404" y="357659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PA-4-Point Star 439"/>
          <p:cNvSpPr/>
          <p:nvPr>
            <p:custDataLst>
              <p:tags r:id="rId74"/>
            </p:custDataLst>
          </p:nvPr>
        </p:nvSpPr>
        <p:spPr>
          <a:xfrm rot="15257670">
            <a:off x="12722463" y="555606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PA-4-Point Star 440"/>
          <p:cNvSpPr/>
          <p:nvPr>
            <p:custDataLst>
              <p:tags r:id="rId75"/>
            </p:custDataLst>
          </p:nvPr>
        </p:nvSpPr>
        <p:spPr>
          <a:xfrm rot="16200000">
            <a:off x="8225770" y="73701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PA-4-Point Star 456"/>
          <p:cNvSpPr/>
          <p:nvPr>
            <p:custDataLst>
              <p:tags r:id="rId76"/>
            </p:custDataLst>
          </p:nvPr>
        </p:nvSpPr>
        <p:spPr>
          <a:xfrm rot="15257670">
            <a:off x="9567374" y="771427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PA-4-Point Star 462"/>
          <p:cNvSpPr/>
          <p:nvPr>
            <p:custDataLst>
              <p:tags r:id="rId77"/>
            </p:custDataLst>
          </p:nvPr>
        </p:nvSpPr>
        <p:spPr>
          <a:xfrm>
            <a:off x="3837967" y="6117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PA-4-Point Star 464"/>
          <p:cNvSpPr/>
          <p:nvPr>
            <p:custDataLst>
              <p:tags r:id="rId78"/>
            </p:custDataLst>
          </p:nvPr>
        </p:nvSpPr>
        <p:spPr>
          <a:xfrm rot="13694776">
            <a:off x="4739603" y="253858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PA-4-Point Star 465"/>
          <p:cNvSpPr/>
          <p:nvPr>
            <p:custDataLst>
              <p:tags r:id="rId79"/>
            </p:custDataLst>
          </p:nvPr>
        </p:nvSpPr>
        <p:spPr>
          <a:xfrm>
            <a:off x="-874734" y="532341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PA-4-Point Star 467"/>
          <p:cNvSpPr/>
          <p:nvPr>
            <p:custDataLst>
              <p:tags r:id="rId80"/>
            </p:custDataLst>
          </p:nvPr>
        </p:nvSpPr>
        <p:spPr>
          <a:xfrm>
            <a:off x="2292038" y="-3750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PA-4-Point Star 468"/>
          <p:cNvSpPr/>
          <p:nvPr>
            <p:custDataLst>
              <p:tags r:id="rId81"/>
            </p:custDataLst>
          </p:nvPr>
        </p:nvSpPr>
        <p:spPr>
          <a:xfrm rot="13694776">
            <a:off x="-571439" y="100502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PA-4-Point Star 469"/>
          <p:cNvSpPr/>
          <p:nvPr>
            <p:custDataLst>
              <p:tags r:id="rId82"/>
            </p:custDataLst>
          </p:nvPr>
        </p:nvSpPr>
        <p:spPr>
          <a:xfrm rot="13694776">
            <a:off x="-709586" y="1320789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PA-4-Point Star 471"/>
          <p:cNvSpPr/>
          <p:nvPr>
            <p:custDataLst>
              <p:tags r:id="rId83"/>
            </p:custDataLst>
          </p:nvPr>
        </p:nvSpPr>
        <p:spPr>
          <a:xfrm rot="13694776">
            <a:off x="-1058241" y="11497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PA-4-Point Star 472"/>
          <p:cNvSpPr/>
          <p:nvPr>
            <p:custDataLst>
              <p:tags r:id="rId84"/>
            </p:custDataLst>
          </p:nvPr>
        </p:nvSpPr>
        <p:spPr>
          <a:xfrm rot="13694776">
            <a:off x="-578017" y="1373417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PA-4-Point Star 473"/>
          <p:cNvSpPr/>
          <p:nvPr>
            <p:custDataLst>
              <p:tags r:id="rId85"/>
            </p:custDataLst>
          </p:nvPr>
        </p:nvSpPr>
        <p:spPr>
          <a:xfrm>
            <a:off x="-347675" y="201672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PA-4-Point Star 480"/>
          <p:cNvSpPr/>
          <p:nvPr>
            <p:custDataLst>
              <p:tags r:id="rId86"/>
            </p:custDataLst>
          </p:nvPr>
        </p:nvSpPr>
        <p:spPr>
          <a:xfrm>
            <a:off x="4002426" y="-491416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PA-4-Point Star 481"/>
          <p:cNvSpPr/>
          <p:nvPr>
            <p:custDataLst>
              <p:tags r:id="rId87"/>
            </p:custDataLst>
          </p:nvPr>
        </p:nvSpPr>
        <p:spPr>
          <a:xfrm>
            <a:off x="3041977" y="-3269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PA-4-Point Star 482"/>
          <p:cNvSpPr/>
          <p:nvPr>
            <p:custDataLst>
              <p:tags r:id="rId88"/>
            </p:custDataLst>
          </p:nvPr>
        </p:nvSpPr>
        <p:spPr>
          <a:xfrm rot="13694776">
            <a:off x="4509357" y="237412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PA-4-Point Star 501"/>
          <p:cNvSpPr/>
          <p:nvPr>
            <p:custDataLst>
              <p:tags r:id="rId89"/>
            </p:custDataLst>
          </p:nvPr>
        </p:nvSpPr>
        <p:spPr>
          <a:xfrm rot="13694776">
            <a:off x="-999821" y="466694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PA-4-Point Star 502"/>
          <p:cNvSpPr/>
          <p:nvPr>
            <p:custDataLst>
              <p:tags r:id="rId90"/>
            </p:custDataLst>
          </p:nvPr>
        </p:nvSpPr>
        <p:spPr>
          <a:xfrm rot="13694776">
            <a:off x="4502780" y="25977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PA-4-Point Star 503"/>
          <p:cNvSpPr/>
          <p:nvPr>
            <p:custDataLst>
              <p:tags r:id="rId91"/>
            </p:custDataLst>
          </p:nvPr>
        </p:nvSpPr>
        <p:spPr>
          <a:xfrm>
            <a:off x="223272" y="-59169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PA-4-Point Star 504"/>
          <p:cNvSpPr/>
          <p:nvPr>
            <p:custDataLst>
              <p:tags r:id="rId92"/>
            </p:custDataLst>
          </p:nvPr>
        </p:nvSpPr>
        <p:spPr>
          <a:xfrm>
            <a:off x="-1249704" y="5698384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PA-4-Point Star 528"/>
          <p:cNvSpPr/>
          <p:nvPr>
            <p:custDataLst>
              <p:tags r:id="rId93"/>
            </p:custDataLst>
          </p:nvPr>
        </p:nvSpPr>
        <p:spPr>
          <a:xfrm rot="13694776">
            <a:off x="4476465" y="243990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PA-4-Point Star 530"/>
          <p:cNvSpPr/>
          <p:nvPr>
            <p:custDataLst>
              <p:tags r:id="rId94"/>
            </p:custDataLst>
          </p:nvPr>
        </p:nvSpPr>
        <p:spPr>
          <a:xfrm>
            <a:off x="3153811" y="-41905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PA-4-Point Star 531"/>
          <p:cNvSpPr/>
          <p:nvPr>
            <p:custDataLst>
              <p:tags r:id="rId95"/>
            </p:custDataLst>
          </p:nvPr>
        </p:nvSpPr>
        <p:spPr>
          <a:xfrm>
            <a:off x="3634035" y="-195388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PA-4-Point Star 532"/>
          <p:cNvSpPr/>
          <p:nvPr>
            <p:custDataLst>
              <p:tags r:id="rId96"/>
            </p:custDataLst>
          </p:nvPr>
        </p:nvSpPr>
        <p:spPr>
          <a:xfrm rot="13694776">
            <a:off x="-966930" y="435118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PA-4-Point Star 533"/>
          <p:cNvSpPr/>
          <p:nvPr>
            <p:custDataLst>
              <p:tags r:id="rId97"/>
            </p:custDataLst>
          </p:nvPr>
        </p:nvSpPr>
        <p:spPr>
          <a:xfrm rot="13694776">
            <a:off x="-808262" y="110370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PA-4-Point Star 534"/>
          <p:cNvSpPr/>
          <p:nvPr>
            <p:custDataLst>
              <p:tags r:id="rId98"/>
            </p:custDataLst>
          </p:nvPr>
        </p:nvSpPr>
        <p:spPr>
          <a:xfrm>
            <a:off x="-651069" y="56062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PA-4-Point Star 538"/>
          <p:cNvSpPr/>
          <p:nvPr>
            <p:custDataLst>
              <p:tags r:id="rId99"/>
            </p:custDataLst>
          </p:nvPr>
        </p:nvSpPr>
        <p:spPr>
          <a:xfrm>
            <a:off x="328526" y="-696950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PA-4-Point Star 541"/>
          <p:cNvSpPr/>
          <p:nvPr>
            <p:custDataLst>
              <p:tags r:id="rId100"/>
            </p:custDataLst>
          </p:nvPr>
        </p:nvSpPr>
        <p:spPr>
          <a:xfrm>
            <a:off x="2285459" y="54592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PA-4-Point Star 542"/>
          <p:cNvSpPr/>
          <p:nvPr>
            <p:custDataLst>
              <p:tags r:id="rId101"/>
            </p:custDataLst>
          </p:nvPr>
        </p:nvSpPr>
        <p:spPr>
          <a:xfrm rot="13694776">
            <a:off x="-1196389" y="1189221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PA-4-Point Star 544"/>
          <p:cNvSpPr/>
          <p:nvPr>
            <p:custDataLst>
              <p:tags r:id="rId102"/>
            </p:custDataLst>
          </p:nvPr>
        </p:nvSpPr>
        <p:spPr>
          <a:xfrm>
            <a:off x="3120917" y="-287485"/>
            <a:ext cx="72000" cy="72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0" name="PA-4-Point Star 559"/>
          <p:cNvSpPr/>
          <p:nvPr>
            <p:custDataLst>
              <p:tags r:id="rId103"/>
            </p:custDataLst>
          </p:nvPr>
        </p:nvSpPr>
        <p:spPr>
          <a:xfrm>
            <a:off x="3361858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1" name="PA-4-Point Star 560"/>
          <p:cNvSpPr/>
          <p:nvPr>
            <p:custDataLst>
              <p:tags r:id="rId104"/>
            </p:custDataLst>
          </p:nvPr>
        </p:nvSpPr>
        <p:spPr>
          <a:xfrm>
            <a:off x="2479263" y="-66142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2" name="PA-4-Point Star 561"/>
          <p:cNvSpPr/>
          <p:nvPr>
            <p:custDataLst>
              <p:tags r:id="rId105"/>
            </p:custDataLst>
          </p:nvPr>
        </p:nvSpPr>
        <p:spPr>
          <a:xfrm>
            <a:off x="-694732" y="185261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PA-4-Point Star 567"/>
          <p:cNvSpPr/>
          <p:nvPr>
            <p:custDataLst>
              <p:tags r:id="rId106"/>
            </p:custDataLst>
          </p:nvPr>
        </p:nvSpPr>
        <p:spPr>
          <a:xfrm>
            <a:off x="-993911" y="1779033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0" name="PA-4-Point Star 569"/>
          <p:cNvSpPr/>
          <p:nvPr>
            <p:custDataLst>
              <p:tags r:id="rId107"/>
            </p:custDataLst>
          </p:nvPr>
        </p:nvSpPr>
        <p:spPr>
          <a:xfrm>
            <a:off x="-811031" y="2152744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PA-4-Point Star 570"/>
          <p:cNvSpPr/>
          <p:nvPr>
            <p:custDataLst>
              <p:tags r:id="rId108"/>
            </p:custDataLst>
          </p:nvPr>
        </p:nvSpPr>
        <p:spPr>
          <a:xfrm>
            <a:off x="-842836" y="278089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PA-4-Point Star 571"/>
          <p:cNvSpPr/>
          <p:nvPr>
            <p:custDataLst>
              <p:tags r:id="rId109"/>
            </p:custDataLst>
          </p:nvPr>
        </p:nvSpPr>
        <p:spPr>
          <a:xfrm>
            <a:off x="-1411295" y="7320855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3" name="PA-4-Point Star 572"/>
          <p:cNvSpPr/>
          <p:nvPr>
            <p:custDataLst>
              <p:tags r:id="rId110"/>
            </p:custDataLst>
          </p:nvPr>
        </p:nvSpPr>
        <p:spPr>
          <a:xfrm>
            <a:off x="4225824" y="740226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7" name="PA-4-Point Star 586"/>
          <p:cNvSpPr/>
          <p:nvPr>
            <p:custDataLst>
              <p:tags r:id="rId111"/>
            </p:custDataLst>
          </p:nvPr>
        </p:nvSpPr>
        <p:spPr>
          <a:xfrm rot="8294776">
            <a:off x="-859688" y="4374360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0" name="PA-4-Point Star 589"/>
          <p:cNvSpPr/>
          <p:nvPr>
            <p:custDataLst>
              <p:tags r:id="rId112"/>
            </p:custDataLst>
          </p:nvPr>
        </p:nvSpPr>
        <p:spPr>
          <a:xfrm rot="8294776">
            <a:off x="12236491" y="8201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1" name="PA-4-Point Star 590"/>
          <p:cNvSpPr/>
          <p:nvPr>
            <p:custDataLst>
              <p:tags r:id="rId113"/>
            </p:custDataLst>
          </p:nvPr>
        </p:nvSpPr>
        <p:spPr>
          <a:xfrm rot="16200000">
            <a:off x="12604980" y="1720167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2" name="PA-4-Point Star 591"/>
          <p:cNvSpPr/>
          <p:nvPr>
            <p:custDataLst>
              <p:tags r:id="rId114"/>
            </p:custDataLst>
          </p:nvPr>
        </p:nvSpPr>
        <p:spPr>
          <a:xfrm rot="16200000">
            <a:off x="3004408" y="704445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6" name="PA-4-Point Star 595"/>
          <p:cNvSpPr/>
          <p:nvPr>
            <p:custDataLst>
              <p:tags r:id="rId115"/>
            </p:custDataLst>
          </p:nvPr>
        </p:nvSpPr>
        <p:spPr>
          <a:xfrm rot="8294776">
            <a:off x="12236490" y="2495122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7" name="PA-4-Point Star 596"/>
          <p:cNvSpPr/>
          <p:nvPr>
            <p:custDataLst>
              <p:tags r:id="rId116"/>
            </p:custDataLst>
          </p:nvPr>
        </p:nvSpPr>
        <p:spPr>
          <a:xfrm rot="16200000">
            <a:off x="7117397" y="-643626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8" name="PA-4-Point Star 597"/>
          <p:cNvSpPr/>
          <p:nvPr>
            <p:custDataLst>
              <p:tags r:id="rId117"/>
            </p:custDataLst>
          </p:nvPr>
        </p:nvSpPr>
        <p:spPr>
          <a:xfrm rot="16200000">
            <a:off x="5058009" y="-715188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9" name="PA-4-Point Star 598"/>
          <p:cNvSpPr/>
          <p:nvPr>
            <p:custDataLst>
              <p:tags r:id="rId118"/>
            </p:custDataLst>
          </p:nvPr>
        </p:nvSpPr>
        <p:spPr>
          <a:xfrm rot="16200000">
            <a:off x="3602920" y="-659529"/>
            <a:ext cx="216000" cy="216000"/>
          </a:xfrm>
          <a:prstGeom prst="star4">
            <a:avLst/>
          </a:prstGeom>
          <a:solidFill>
            <a:schemeClr val="bg1"/>
          </a:solidFill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第三十二课</a:t>
            </a: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en-US" altLang="zh-CN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99669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 32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01913" y="2576830"/>
            <a:ext cx="11868586" cy="2916646"/>
            <a:chOff x="1893" y="4058"/>
            <a:chExt cx="18690" cy="45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893" y="4058"/>
              <a:ext cx="18690" cy="4593"/>
              <a:chOff x="-96" y="3669"/>
              <a:chExt cx="23243" cy="5713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-96" y="3669"/>
                <a:ext cx="18744" cy="5713"/>
              </a:xfrm>
              <a:prstGeom prst="roundRect">
                <a:avLst/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-96" y="4476"/>
                <a:ext cx="23243" cy="3028"/>
                <a:chOff x="3051" y="4476"/>
                <a:chExt cx="23243" cy="3028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6017" y="6662"/>
                  <a:ext cx="20277" cy="842"/>
                  <a:chOff x="8151" y="6662"/>
                  <a:chExt cx="20277" cy="842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8151" y="6662"/>
                    <a:ext cx="3343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Lesson32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12459" y="6662"/>
                    <a:ext cx="15969" cy="84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>
                      <a:buClrTx/>
                      <a:buSzTx/>
                      <a:buFontTx/>
                    </a:pPr>
                    <a:r>
                      <a:rPr lang="en-US" altLang="zh-CN" sz="2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sym typeface="+mn-ea"/>
                      </a:rPr>
                      <a:t>Sometimes it’s good to be sad</a:t>
                    </a:r>
                    <a:endParaRPr lang="en-US" altLang="zh-CN" sz="2200" dirty="0">
                      <a:solidFill>
                        <a:schemeClr val="bg1">
                          <a:lumMod val="50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sym typeface="+mn-ea"/>
                    </a:endParaRPr>
                  </a:p>
                </p:txBody>
              </p:sp>
            </p:grpSp>
            <p:sp>
              <p:nvSpPr>
                <p:cNvPr id="6" name="文本框 7"/>
                <p:cNvSpPr txBox="1"/>
                <p:nvPr/>
              </p:nvSpPr>
              <p:spPr>
                <a:xfrm>
                  <a:off x="3051" y="4476"/>
                  <a:ext cx="18916" cy="2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fontAlgn="auto">
                    <a:lnSpc>
                      <a:spcPts val="902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第</a:t>
                  </a:r>
                  <a:r>
                    <a:rPr kumimoji="0" lang="en-US" altLang="zh-CN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32</a:t>
                  </a:r>
                  <a:r>
                    <a:rPr kumimoji="0" lang="zh-CN" altLang="en-US" sz="5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</a:rPr>
                    <a:t>课  </a:t>
                  </a:r>
                  <a:r>
                    <a:rPr lang="zh-CN" altLang="en-US" sz="5400" b="1" noProof="0" dirty="0">
                      <a:ln>
                        <a:noFill/>
                      </a:ln>
                      <a:effectLst/>
                      <a:uLnTx/>
                      <a:uFillTx/>
                      <a:latin typeface="华文楷体" panose="02010600040101010101" charset="-122"/>
                      <a:ea typeface="华文楷体" panose="02010600040101010101" charset="-122"/>
                      <a:cs typeface="华文楷体" panose="02010600040101010101" charset="-122"/>
                      <a:sym typeface="+mn-ea"/>
                    </a:rPr>
                    <a:t>有时，不妨悲伤</a:t>
                  </a:r>
                  <a:endParaRPr kumimoji="0" lang="zh-CN" alt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endParaRP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2071" y="7368"/>
              <a:ext cx="14751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b="1" noProof="0" dirty="0">
                  <a:ln>
                    <a:noFill/>
                  </a:ln>
                  <a:solidFill>
                    <a:srgbClr val="9F313C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rPr>
                <a:t>Part 3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0681970" y="5398770"/>
            <a:ext cx="1459230" cy="145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0"/>
    </mc:Choice>
    <mc:Fallback>
      <p:transition spd="slow" advTm="50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5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indefinite" fill="hold" grpId="0" nodeType="withEffect">
                                  <p:stCondLst>
                                    <p:cond delay="507"/>
                                  </p:stCondLst>
                                  <p:childTnLst>
                                    <p:set>
                                      <p:cBhvr>
                                        <p:cTn id="20" dur="6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5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6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6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indefinite" fill="hold" grpId="0" nodeType="withEffect">
                                  <p:stCondLst>
                                    <p:cond delay="24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153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153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repeatCount="indefinite" fill="hold" grpId="0" nodeType="withEffect">
                                  <p:stCondLst>
                                    <p:cond delay="1334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1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1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repeatCount="indefinite" fill="hold" grpId="0" nodeType="withEffect">
                                  <p:stCondLst>
                                    <p:cond delay="1892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14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14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repeatCount="indefinite" fill="hold" grpId="0" nodeType="withEffect">
                                  <p:stCondLst>
                                    <p:cond delay="90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23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23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repeatCount="indefinite" fill="hold" grpId="0" nodeType="withEffect">
                                  <p:stCondLst>
                                    <p:cond delay="317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737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737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repeatCount="indefinite" fill="hold" grpId="0" nodeType="withEffect">
                                  <p:stCondLst>
                                    <p:cond delay="1699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6663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6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repeatCount="indefinite" fill="hold" grpId="0" nodeType="withEffect">
                                  <p:stCondLst>
                                    <p:cond delay="1993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24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24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repeatCount="indefinite" fill="hold" grpId="0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466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46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repeatCount="indefinite" fill="hold" grpId="0" nodeType="withEffect">
                                  <p:stCondLst>
                                    <p:cond delay="1034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667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7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repeatCount="indefinite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63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63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repeatCount="indefinite" fill="hold" grpId="0" nodeType="withEffect">
                                  <p:stCondLst>
                                    <p:cond delay="1978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644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44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repeatCount="indefinite" fill="hold" grpId="0" nodeType="withEffect">
                                  <p:stCondLst>
                                    <p:cond delay="136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617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17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repeatCount="indefinite" fill="hold" grpId="0" nodeType="withEffect">
                                  <p:stCondLst>
                                    <p:cond delay="177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618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18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repeatCount="indefinite" fill="hold" grpId="0" nodeType="withEffect">
                                  <p:stCondLst>
                                    <p:cond delay="1791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546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5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repeatCount="indefinite" fill="hold" grpId="0" nodeType="withEffect">
                                  <p:stCondLst>
                                    <p:cond delay="731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797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79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repeatCount="indefinite" fill="hold" grpId="0" nodeType="withEffect">
                                  <p:stCondLst>
                                    <p:cond delay="185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034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03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repeatCount="indefinite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6907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90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repeatCount="indefinite" fill="hold" grpId="0" nodeType="withEffect">
                                  <p:stCondLst>
                                    <p:cond delay="595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6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repeatCount="indefinite" fill="hold" grpId="0" nodeType="withEffect">
                                  <p:stCondLst>
                                    <p:cond delay="1481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366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3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repeatCount="indefinite" fill="hold" grpId="0" nodeType="withEffect">
                                  <p:stCondLst>
                                    <p:cond delay="1091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755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75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repeatCount="indefinite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74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46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repeatCount="indefinite" fill="hold" grpId="0" nodeType="withEffect">
                                  <p:stCondLst>
                                    <p:cond delay="1852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254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25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repeatCount="indefinite" fill="hold" grpId="0" nodeType="withEffect">
                                  <p:stCondLst>
                                    <p:cond delay="657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6642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88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88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repeatCount="indefinite" fill="hold" grpId="0" nodeType="withEffect">
                                  <p:stCondLst>
                                    <p:cond delay="854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408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40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repeatCount="indefinite" fill="hold" grpId="0" nodeType="withEffect">
                                  <p:stCondLst>
                                    <p:cond delay="793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173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17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698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98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repeatCount="indefinite" fill="hold" grpId="0" nodeType="withEffect">
                                  <p:stCondLst>
                                    <p:cond delay="232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6854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85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repeatCount="indefinite" fill="hold" grpId="0" nodeType="withEffect">
                                  <p:stCondLst>
                                    <p:cond delay="1449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04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70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repeatCount="indefinite" fill="hold" grpId="0" nodeType="withEffect">
                                  <p:stCondLst>
                                    <p:cond delay="1214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173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17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repeatCount="indefinite" fill="hold" grpId="0" nodeType="withEffect">
                                  <p:stCondLst>
                                    <p:cond delay="1303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6273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27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6866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86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53" presetClass="entr" presetSubtype="528" repeatCount="indefinite" fill="hold" grpId="0" nodeType="withEffect">
                                  <p:stCondLst>
                                    <p:cond delay="1083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969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9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53" presetClass="entr" presetSubtype="528" repeatCount="indefinite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7002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700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53" presetClass="entr" presetSubtype="528" repeatCount="indefinite" fill="hold" grpId="0" nodeType="withEffect">
                                  <p:stCondLst>
                                    <p:cond delay="1739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737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737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53" presetClass="entr" presetSubtype="528" repeatCount="indefinite" fill="hold" grpId="0" nodeType="withEffect">
                                  <p:stCondLst>
                                    <p:cond delay="1018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26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26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53" presetClass="entr" presetSubtype="528" repeatCount="indefinite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6177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17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53" presetClass="entr" presetSubtype="528" repeatCount="indefinite" fill="hold" grpId="0" nodeType="withEffect">
                                  <p:stCondLst>
                                    <p:cond delay="149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255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255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534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53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53" presetClass="entr" presetSubtype="528" repeatCount="indefinite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6932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693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53" presetClass="entr" presetSubtype="528" repeatCount="indefinite" fill="hold" grpId="0" nodeType="withEffect">
                                  <p:stCondLst>
                                    <p:cond delay="1461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7218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2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53" presetClass="entr" presetSubtype="528" repeatCount="indefinite" fill="hold" grpId="0" nodeType="withEffect">
                                  <p:stCondLst>
                                    <p:cond delay="1078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6826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8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53" presetClass="entr" presetSubtype="528" repeatCount="indefinite" fill="hold" grpId="0" nodeType="withEffect">
                                  <p:stCondLst>
                                    <p:cond delay="1447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5322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3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53" presetClass="entr" presetSubtype="528" repeatCount="indefinite" fill="hold" grpId="0" nodeType="withEffect">
                                  <p:stCondLst>
                                    <p:cond delay="1654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6922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692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53" presetClass="entr" presetSubtype="528" repeatCount="indefinite" fill="hold" grpId="0" nodeType="withEffect">
                                  <p:stCondLst>
                                    <p:cond delay="487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039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039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53" presetClass="entr" presetSubtype="528" repeatCount="indefinite" fill="hold" grpId="0" nodeType="withEffect">
                                  <p:stCondLst>
                                    <p:cond delay="1043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6539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539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53" presetClass="entr" presetSubtype="528" repeatCount="indefinite" fill="hold" grpId="0" nodeType="withEffect">
                                  <p:stCondLst>
                                    <p:cond delay="502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392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39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ntr" presetSubtype="528" repeatCount="indefinite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326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3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53" presetClass="entr" presetSubtype="528" repeatCount="indefinite" fill="hold" grpId="0" nodeType="withEffect">
                                  <p:stCondLst>
                                    <p:cond delay="1436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56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56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53" presetClass="entr" presetSubtype="528" repeatCount="indefinite" fill="hold" grpId="0" nodeType="withEffect">
                                  <p:stCondLst>
                                    <p:cond delay="1228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691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91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53" presetClass="entr" presetSubtype="528" repeatCount="indefinite" fill="hold" grpId="0" nodeType="withEffect">
                                  <p:stCondLst>
                                    <p:cond delay="904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869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86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53" presetClass="entr" presetSubtype="528" repeatCount="indefinite" fill="hold" grpId="0" nodeType="withEffect">
                                  <p:stCondLst>
                                    <p:cond delay="603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6813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81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53" presetClass="entr" presetSubtype="528" repeatCount="indefinite" fill="hold" grpId="0" nodeType="withEffect">
                                  <p:stCondLst>
                                    <p:cond delay="857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399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39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53" presetClass="entr" presetSubtype="528" repeatCount="indefinite" fill="hold" grpId="0" nodeType="withEffect">
                                  <p:stCondLst>
                                    <p:cond delay="1332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698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698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53" presetClass="entr" presetSubtype="528" repeatCount="indefinite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9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96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53" presetClass="entr" presetSubtype="528" repeatCount="indefinite" fill="hold" grpId="0" nodeType="withEffect">
                                  <p:stCondLst>
                                    <p:cond delay="464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6406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40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53" presetClass="entr" presetSubtype="528" repeatCount="indefinite" fill="hold" grpId="0" nodeType="withEffect">
                                  <p:stCondLst>
                                    <p:cond delay="1093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6713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671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53" presetClass="entr" presetSubtype="528" repeatCount="indefinite" fill="hold" grpId="0" nodeType="withEffect">
                                  <p:stCondLst>
                                    <p:cond delay="1754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627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627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53" presetClass="entr" presetSubtype="528" repeatCount="indefinite" fill="hold" grpId="0" nodeType="withEffect">
                                  <p:stCondLst>
                                    <p:cond delay="331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608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608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53" presetClass="entr" presetSubtype="528" repeatCount="indefinite" fill="hold" grpId="0" nodeType="withEffect">
                                  <p:stCondLst>
                                    <p:cond delay="52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6712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67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53" presetClass="entr" presetSubtype="528" repeatCount="indefinite" fill="hold" grpId="0" nodeType="withEffect">
                                  <p:stCondLst>
                                    <p:cond delay="35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135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1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53" presetClass="entr" presetSubtype="528" repeatCount="indefinite" fill="hold" grpId="0" nodeType="withEffect">
                                  <p:stCondLst>
                                    <p:cond delay="181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463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46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53" presetClass="entr" presetSubtype="528" repeatCount="indefinite" fill="hold" grpId="0" nodeType="withEffect">
                                  <p:stCondLst>
                                    <p:cond delay="207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327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3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53" presetClass="entr" presetSubtype="528" repeatCount="indefinite" fill="hold" grpId="0" nodeType="withEffect">
                                  <p:stCondLst>
                                    <p:cond delay="852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99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3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9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53" presetClass="entr" presetSubtype="528" repeatCount="indefinite" fill="hold" grpId="0" nodeType="withEffect">
                                  <p:stCondLst>
                                    <p:cond delay="1482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7073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707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53" presetClass="entr" presetSubtype="528" repeatCount="indefinite" fill="hold" grpId="0" nodeType="withEffect">
                                  <p:stCondLst>
                                    <p:cond delay="176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720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20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53" presetClass="entr" presetSubtype="528" repeatCount="indefinite" fill="hold" grpId="0" nodeType="withEffect">
                                  <p:stCondLst>
                                    <p:cond delay="157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7468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746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53" presetClass="entr" presetSubtype="528" repeatCount="indefinite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485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748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53" presetClass="entr" presetSubtype="528" repeatCount="indefinite" fill="hold" grpId="0" nodeType="withEffect">
                                  <p:stCondLst>
                                    <p:cond delay="1802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6432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43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53" presetClass="entr" presetSubtype="528" repeatCount="indefinite" fill="hold" grpId="0" nodeType="withEffect">
                                  <p:stCondLst>
                                    <p:cond delay="736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423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4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53" presetClass="entr" presetSubtype="528" repeatCount="indefinite" fill="hold" grpId="0" nodeType="withEffect">
                                  <p:stCondLst>
                                    <p:cond delay="482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10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10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53" presetClass="entr" presetSubtype="528" repeatCount="indefinite" fill="hold" grpId="0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819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81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53" presetClass="entr" presetSubtype="528" repeatCount="indefinite" fill="hold" grpId="0" nodeType="withEffect">
                                  <p:stCondLst>
                                    <p:cond delay="1338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6554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655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53" presetClass="entr" presetSubtype="528" repeatCount="indefinite" fill="hold" grpId="0" nodeType="withEffect">
                                  <p:stCondLst>
                                    <p:cond delay="245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853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85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53" presetClass="entr" presetSubtype="528" repeatCount="indefinite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653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653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53" presetClass="entr" presetSubtype="528" repeatCount="indefinite" fill="hold" grpId="0" nodeType="withEffect">
                                  <p:stCondLst>
                                    <p:cond delay="1065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730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30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53" presetClass="entr" presetSubtype="528" repeatCount="indefinite" fill="hold" grpId="0" nodeType="withEffect">
                                  <p:stCondLst>
                                    <p:cond delay="1298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173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71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53" presetClass="entr" presetSubtype="528" repeatCount="indefinite" fill="hold" grpId="0" nodeType="withEffect">
                                  <p:stCondLst>
                                    <p:cond delay="1367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601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0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785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8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78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53" presetClass="entr" presetSubtype="528" repeatCount="indefinite" fill="hold" grpId="0" nodeType="withEffect">
                                  <p:stCondLst>
                                    <p:cond delay="273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6234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5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623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53" presetClass="entr" presetSubtype="528" repeatCount="indefinite" fill="hold" grpId="0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7063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06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53" presetClass="entr" presetSubtype="528" repeatCount="indefinite" fill="hold" grpId="0" nodeType="withEffect">
                                  <p:stCondLst>
                                    <p:cond delay="633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494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49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53" presetClass="entr" presetSubtype="528" repeatCount="indefinite" fill="hold" grpId="0" nodeType="withEffect">
                                  <p:stCondLst>
                                    <p:cond delay="1769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7135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7135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53" presetClass="entr" presetSubtype="528" repeatCount="indefinite" fill="hold" grpId="0" nodeType="withEffect">
                                  <p:stCondLst>
                                    <p:cond delay="552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7132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713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53" presetClass="entr" presetSubtype="528" repeatCount="indefinite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4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4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53" presetClass="entr" presetSubtype="528" repeatCount="indefinite" fill="hold" grpId="0" nodeType="withEffect">
                                  <p:stCondLst>
                                    <p:cond delay="1934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6965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6965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53" presetClass="entr" presetSubtype="528" repeatCount="indefinite" fill="hold" grpId="0" nodeType="withEffect">
                                  <p:stCondLst>
                                    <p:cond delay="775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313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31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6" presetID="53" presetClass="entr" presetSubtype="528" repeatCount="indefinite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63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6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437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43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53" presetClass="entr" presetSubtype="528" repeatCount="indefinite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66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6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53" presetClass="entr" presetSubtype="528" repeatCount="indefinite" fill="hold" grpId="0" nodeType="withEffect">
                                  <p:stCondLst>
                                    <p:cond delay="1747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6723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672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53" presetClass="entr" presetSubtype="528" repeatCount="indefinite" fill="hold" grpId="0" nodeType="withEffect">
                                  <p:stCondLst>
                                    <p:cond delay="1402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888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88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53" presetClass="entr" presetSubtype="528" repeatCount="indefinite" fill="hold" grpId="0" nodeType="withEffect">
                                  <p:stCondLst>
                                    <p:cond delay="809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356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3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53" presetClass="entr" presetSubtype="528" repeatCount="indefinite" fill="hold" grpId="0" nodeType="withEffect">
                                  <p:stCondLst>
                                    <p:cond delay="351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274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7274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53" presetClass="entr" presetSubtype="528" repeatCount="indefinite" fill="hold" grpId="0" nodeType="withEffect">
                                  <p:stCondLst>
                                    <p:cond delay="1594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6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6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53" presetClass="entr" presetSubtype="528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443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443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53" presetClass="entr" presetSubtype="528" repeatCount="indefinite" fill="hold" grpId="0" nodeType="withEffect">
                                  <p:stCondLst>
                                    <p:cond delay="1243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1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3" dur="695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695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6" presetID="53" presetClass="entr" presetSubtype="528" repeatCount="indefinite" fill="hold" grpId="0" nodeType="withEffect">
                                  <p:stCondLst>
                                    <p:cond delay="1388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8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0" dur="586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1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86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53" presetClass="entr" presetSubtype="528" repeatCount="indefinite" fill="hold" grpId="0" nodeType="withEffect">
                                  <p:stCondLst>
                                    <p:cond delay="278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7" dur="596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96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presetID="53" presetClass="entr" presetSubtype="528" repeatCount="indefinite" fill="hold" grpId="0" nodeType="withEffect">
                                  <p:stCondLst>
                                    <p:cond delay="954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26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5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26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53" presetClass="entr" presetSubtype="528" repeatCount="indefinite" fill="hold" grpId="0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6404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64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53" presetClass="entr" presetSubtype="528" repeatCount="indefinite" fill="hold" grpId="0" nodeType="withEffect">
                                  <p:stCondLst>
                                    <p:cond delay="1901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6419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9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6419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53" presetClass="entr" presetSubtype="528" repeatCount="indefinite" fill="hold" grpId="0" nodeType="withEffect">
                                  <p:stCondLst>
                                    <p:cond delay="367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7266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6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26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53" presetClass="entr" presetSubtype="528" repeatCount="indefinite" fill="hold" grpId="0" nodeType="withEffect">
                                  <p:stCondLst>
                                    <p:cond delay="961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6578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3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657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53" presetClass="entr" presetSubtype="528" repeatCount="indefinite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112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0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112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2" presetID="53" presetClass="entr" presetSubtype="528" repeatCount="indefinite" fill="hold" grpId="0" nodeType="withEffect">
                                  <p:stCondLst>
                                    <p:cond delay="1664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239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2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53" presetClass="entr" presetSubtype="528" repeatCount="indefinite" fill="hold" grpId="0" nodeType="withEffect">
                                  <p:stCondLst>
                                    <p:cond delay="385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3" dur="5535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5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53" presetClass="entr" presetSubtype="528" repeatCount="indefinite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5003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1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5003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53" presetClass="entr" presetSubtype="528" repeatCount="indefinite" fill="hold" grpId="0" nodeType="withEffect">
                                  <p:stCondLst>
                                    <p:cond delay="1048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5033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8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3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0" presetID="53" presetClass="entr" presetSubtype="528" repeatCount="indefinite" fill="hold" grpId="0" nodeType="withEffect">
                                  <p:stCondLst>
                                    <p:cond delay="1359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6787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5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6787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25 0.17646 L -0.000833333 -0.138641 " pathEditMode="relative" rAng="0" ptsTypes="">
                                      <p:cBhvr>
                                        <p:cTn id="8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78" grpId="0" bldLvl="0" animBg="1"/>
      <p:bldP spid="97" grpId="0" bldLvl="0" animBg="1"/>
      <p:bldP spid="98" grpId="0" bldLvl="0" animBg="1"/>
      <p:bldP spid="109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54" grpId="0" bldLvl="0" animBg="1"/>
      <p:bldP spid="155" grpId="0" bldLvl="0" animBg="1"/>
      <p:bldP spid="156" grpId="0" bldLvl="0" animBg="1"/>
      <p:bldP spid="22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52" grpId="0" bldLvl="0" animBg="1"/>
      <p:bldP spid="257" grpId="0" bldLvl="0" animBg="1"/>
      <p:bldP spid="262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384" grpId="0" bldLvl="0" animBg="1"/>
      <p:bldP spid="388" grpId="0" bldLvl="0" animBg="1"/>
      <p:bldP spid="392" grpId="0" bldLvl="0" animBg="1"/>
      <p:bldP spid="397" grpId="0" bldLvl="0" animBg="1"/>
      <p:bldP spid="402" grpId="0" bldLvl="0" animBg="1"/>
      <p:bldP spid="403" grpId="0" bldLvl="0" animBg="1"/>
      <p:bldP spid="404" grpId="0" bldLvl="0" animBg="1"/>
      <p:bldP spid="405" grpId="0" bldLvl="0" animBg="1"/>
      <p:bldP spid="406" grpId="0" bldLvl="0" animBg="1"/>
      <p:bldP spid="408" grpId="0" bldLvl="0" animBg="1"/>
      <p:bldP spid="409" grpId="0" bldLvl="0" animBg="1"/>
      <p:bldP spid="412" grpId="0" bldLvl="0" animBg="1"/>
      <p:bldP spid="413" grpId="0" bldLvl="0" animBg="1"/>
      <p:bldP spid="415" grpId="0" bldLvl="0" animBg="1"/>
      <p:bldP spid="416" grpId="0" bldLvl="0" animBg="1"/>
      <p:bldP spid="417" grpId="0" bldLvl="0" animBg="1"/>
      <p:bldP spid="418" grpId="0" bldLvl="0" animBg="1"/>
      <p:bldP spid="423" grpId="0" bldLvl="0" animBg="1"/>
      <p:bldP spid="426" grpId="0" bldLvl="0" animBg="1"/>
      <p:bldP spid="427" grpId="0" bldLvl="0" animBg="1"/>
      <p:bldP spid="428" grpId="0" bldLvl="0" animBg="1"/>
      <p:bldP spid="429" grpId="0" bldLvl="0" animBg="1"/>
      <p:bldP spid="430" grpId="0" bldLvl="0" animBg="1"/>
      <p:bldP spid="431" grpId="0" bldLvl="0" animBg="1"/>
      <p:bldP spid="432" grpId="0" bldLvl="0" animBg="1"/>
      <p:bldP spid="433" grpId="0" bldLvl="0" animBg="1"/>
      <p:bldP spid="434" grpId="0" bldLvl="0" animBg="1"/>
      <p:bldP spid="435" grpId="0" bldLvl="0" animBg="1"/>
      <p:bldP spid="436" grpId="0" bldLvl="0" animBg="1"/>
      <p:bldP spid="437" grpId="0" bldLvl="0" animBg="1"/>
      <p:bldP spid="438" grpId="0" bldLvl="0" animBg="1"/>
      <p:bldP spid="439" grpId="0" bldLvl="0" animBg="1"/>
      <p:bldP spid="440" grpId="0" bldLvl="0" animBg="1"/>
      <p:bldP spid="441" grpId="0" bldLvl="0" animBg="1"/>
      <p:bldP spid="457" grpId="0" bldLvl="0" animBg="1"/>
      <p:bldP spid="463" grpId="0" bldLvl="0" animBg="1"/>
      <p:bldP spid="465" grpId="0" bldLvl="0" animBg="1"/>
      <p:bldP spid="466" grpId="0" bldLvl="0" animBg="1"/>
      <p:bldP spid="468" grpId="0" bldLvl="0" animBg="1"/>
      <p:bldP spid="469" grpId="0" bldLvl="0" animBg="1"/>
      <p:bldP spid="470" grpId="0" bldLvl="0" animBg="1"/>
      <p:bldP spid="472" grpId="0" bldLvl="0" animBg="1"/>
      <p:bldP spid="473" grpId="0" bldLvl="0" animBg="1"/>
      <p:bldP spid="474" grpId="0" bldLvl="0" animBg="1"/>
      <p:bldP spid="481" grpId="0" bldLvl="0" animBg="1"/>
      <p:bldP spid="482" grpId="0" bldLvl="0" animBg="1"/>
      <p:bldP spid="483" grpId="0" bldLvl="0" animBg="1"/>
      <p:bldP spid="502" grpId="0" bldLvl="0" animBg="1"/>
      <p:bldP spid="503" grpId="0" bldLvl="0" animBg="1"/>
      <p:bldP spid="504" grpId="0" bldLvl="0" animBg="1"/>
      <p:bldP spid="505" grpId="0" bldLvl="0" animBg="1"/>
      <p:bldP spid="529" grpId="0" bldLvl="0" animBg="1"/>
      <p:bldP spid="531" grpId="0" bldLvl="0" animBg="1"/>
      <p:bldP spid="532" grpId="0" bldLvl="0" animBg="1"/>
      <p:bldP spid="533" grpId="0" bldLvl="0" animBg="1"/>
      <p:bldP spid="534" grpId="0" bldLvl="0" animBg="1"/>
      <p:bldP spid="535" grpId="0" bldLvl="0" animBg="1"/>
      <p:bldP spid="539" grpId="0" bldLvl="0" animBg="1"/>
      <p:bldP spid="542" grpId="0" bldLvl="0" animBg="1"/>
      <p:bldP spid="543" grpId="0" bldLvl="0" animBg="1"/>
      <p:bldP spid="545" grpId="0" bldLvl="0" animBg="1"/>
      <p:bldP spid="560" grpId="0" bldLvl="0" animBg="1"/>
      <p:bldP spid="561" grpId="0" bldLvl="0" animBg="1"/>
      <p:bldP spid="562" grpId="0" bldLvl="0" animBg="1"/>
      <p:bldP spid="568" grpId="0" bldLvl="0" animBg="1"/>
      <p:bldP spid="570" grpId="0" bldLvl="0" animBg="1"/>
      <p:bldP spid="571" grpId="0" bldLvl="0" animBg="1"/>
      <p:bldP spid="572" grpId="0" bldLvl="0" animBg="1"/>
      <p:bldP spid="573" grpId="0" bldLvl="0" animBg="1"/>
      <p:bldP spid="587" grpId="0" bldLvl="0" animBg="1"/>
      <p:bldP spid="590" grpId="0" bldLvl="0" animBg="1"/>
      <p:bldP spid="591" grpId="0" bldLvl="0" animBg="1"/>
      <p:bldP spid="592" grpId="0" bldLvl="0" animBg="1"/>
      <p:bldP spid="596" grpId="0" bldLvl="0" animBg="1"/>
      <p:bldP spid="597" grpId="0" bldLvl="0" animBg="1"/>
      <p:bldP spid="598" grpId="0" bldLvl="0" animBg="1"/>
      <p:bldP spid="59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复习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8763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Review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6267" y="1308735"/>
            <a:ext cx="1795638" cy="2567940"/>
            <a:chOff x="3156" y="705"/>
            <a:chExt cx="3639" cy="5203"/>
          </a:xfrm>
        </p:grpSpPr>
        <p:pic>
          <p:nvPicPr>
            <p:cNvPr id="2" name="图片 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51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忠实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935" y="1307465"/>
            <a:ext cx="1795145" cy="2567940"/>
            <a:chOff x="3157" y="705"/>
            <a:chExt cx="3638" cy="5203"/>
          </a:xfrm>
        </p:grpSpPr>
        <p:pic>
          <p:nvPicPr>
            <p:cNvPr id="11" name="图片 1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走廊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59517" y="1307465"/>
            <a:ext cx="1795638" cy="2567940"/>
            <a:chOff x="3156" y="705"/>
            <a:chExt cx="3639" cy="5203"/>
          </a:xfrm>
        </p:grpSpPr>
        <p:pic>
          <p:nvPicPr>
            <p:cNvPr id="15" name="图片 1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徒弟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9185" y="1306195"/>
            <a:ext cx="1795145" cy="2567940"/>
            <a:chOff x="3157" y="705"/>
            <a:chExt cx="3638" cy="5203"/>
          </a:xfrm>
        </p:grpSpPr>
        <p:pic>
          <p:nvPicPr>
            <p:cNvPr id="18" name="图片 1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1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气功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38360" y="1308735"/>
            <a:ext cx="1795145" cy="2567940"/>
            <a:chOff x="3157" y="705"/>
            <a:chExt cx="3638" cy="5203"/>
          </a:xfrm>
        </p:grpSpPr>
        <p:pic>
          <p:nvPicPr>
            <p:cNvPr id="21" name="图片 2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2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剑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1347" y="4094480"/>
            <a:ext cx="1795638" cy="2567940"/>
            <a:chOff x="3156" y="705"/>
            <a:chExt cx="3639" cy="5203"/>
          </a:xfrm>
        </p:grpSpPr>
        <p:pic>
          <p:nvPicPr>
            <p:cNvPr id="26" name="图片 25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27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协会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41015" y="4093210"/>
            <a:ext cx="1795145" cy="2567940"/>
            <a:chOff x="3157" y="705"/>
            <a:chExt cx="3638" cy="5203"/>
          </a:xfrm>
        </p:grpSpPr>
        <p:pic>
          <p:nvPicPr>
            <p:cNvPr id="32" name="图片 31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3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误解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597" y="4093210"/>
            <a:ext cx="1795638" cy="2567940"/>
            <a:chOff x="3156" y="705"/>
            <a:chExt cx="3639" cy="5203"/>
          </a:xfrm>
        </p:grpSpPr>
        <p:pic>
          <p:nvPicPr>
            <p:cNvPr id="35" name="图片 34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6" name="文本框 7"/>
            <p:cNvSpPr txBox="1"/>
            <p:nvPr/>
          </p:nvSpPr>
          <p:spPr>
            <a:xfrm>
              <a:off x="3156" y="2526"/>
              <a:ext cx="3639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群众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54265" y="4091940"/>
            <a:ext cx="1795145" cy="2567940"/>
            <a:chOff x="3157" y="705"/>
            <a:chExt cx="3638" cy="5203"/>
          </a:xfrm>
        </p:grpSpPr>
        <p:pic>
          <p:nvPicPr>
            <p:cNvPr id="38" name="图片 37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39" name="文本框 7"/>
            <p:cNvSpPr txBox="1"/>
            <p:nvPr/>
          </p:nvSpPr>
          <p:spPr>
            <a:xfrm>
              <a:off x="3199" y="2526"/>
              <a:ext cx="3491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逐年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712353" y="4094480"/>
            <a:ext cx="1893340" cy="2567940"/>
            <a:chOff x="3094" y="705"/>
            <a:chExt cx="3837" cy="5203"/>
          </a:xfrm>
        </p:grpSpPr>
        <p:pic>
          <p:nvPicPr>
            <p:cNvPr id="41" name="图片 40" descr="扑克牌外层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7" y="705"/>
              <a:ext cx="3638" cy="5203"/>
            </a:xfrm>
            <a:prstGeom prst="rect">
              <a:avLst/>
            </a:prstGeom>
          </p:spPr>
        </p:pic>
        <p:sp>
          <p:nvSpPr>
            <p:cNvPr id="42" name="文本框 7"/>
            <p:cNvSpPr txBox="1"/>
            <p:nvPr/>
          </p:nvSpPr>
          <p:spPr>
            <a:xfrm>
              <a:off x="3094" y="2601"/>
              <a:ext cx="3837" cy="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charset="-122"/>
                  <a:ea typeface="华文楷体" panose="02010600040101010101" charset="-122"/>
                  <a:sym typeface="+mn-ea"/>
                </a:rPr>
                <a:t>要素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07958" y="185674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065" y="740410"/>
            <a:ext cx="7294880" cy="650240"/>
            <a:chOff x="3302" y="3426"/>
            <a:chExt cx="10274" cy="632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632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302" y="3514"/>
              <a:ext cx="10274" cy="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FB26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imSun" panose="02010600030101010101" pitchFamily="2" charset="-122"/>
                  <a:sym typeface="+mn-ea"/>
                </a:rPr>
                <a:t>悲伤的时候，你会哭吗？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Calibri" panose="020F0502020204030204" charset="0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微信图片_20221009022721.jpg微信图片_202210090227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51718" y="2142808"/>
            <a:ext cx="2482850" cy="2482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8100"/>
            <a:ext cx="12253595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61595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卡通人像" descr="D:\大敏\C盘东西\小红书\对外汉语战略搞钱计划\教学素材\图片素材\我压缩.png我压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6830" y="601869"/>
            <a:ext cx="1958340" cy="1958451"/>
          </a:xfrm>
          <a:custGeom>
            <a:avLst/>
            <a:gdLst>
              <a:gd name="connsiteX0" fmla="*/ 2019868 w 4039736"/>
              <a:gd name="connsiteY0" fmla="*/ 0 h 4039736"/>
              <a:gd name="connsiteX1" fmla="*/ 4039736 w 4039736"/>
              <a:gd name="connsiteY1" fmla="*/ 2019868 h 4039736"/>
              <a:gd name="connsiteX2" fmla="*/ 2019868 w 4039736"/>
              <a:gd name="connsiteY2" fmla="*/ 4039736 h 4039736"/>
              <a:gd name="connsiteX3" fmla="*/ 0 w 4039736"/>
              <a:gd name="connsiteY3" fmla="*/ 2019868 h 4039736"/>
              <a:gd name="connsiteX4" fmla="*/ 2019868 w 4039736"/>
              <a:gd name="connsiteY4" fmla="*/ 0 h 403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736" h="4039736">
                <a:moveTo>
                  <a:pt x="2019868" y="0"/>
                </a:moveTo>
                <a:cubicBezTo>
                  <a:pt x="3135410" y="0"/>
                  <a:pt x="4039736" y="904326"/>
                  <a:pt x="4039736" y="2019868"/>
                </a:cubicBezTo>
                <a:cubicBezTo>
                  <a:pt x="4039736" y="3135410"/>
                  <a:pt x="3135410" y="4039736"/>
                  <a:pt x="2019868" y="4039736"/>
                </a:cubicBezTo>
                <a:cubicBezTo>
                  <a:pt x="904326" y="4039736"/>
                  <a:pt x="0" y="3135410"/>
                  <a:pt x="0" y="2019868"/>
                </a:cubicBezTo>
                <a:cubicBezTo>
                  <a:pt x="0" y="904326"/>
                  <a:pt x="904326" y="0"/>
                  <a:pt x="2019868" y="0"/>
                </a:cubicBezTo>
                <a:close/>
              </a:path>
            </a:pathLst>
          </a:custGeom>
          <a:ln cap="rnd">
            <a:solidFill>
              <a:srgbClr val="E2AEAB"/>
            </a:solidFill>
          </a:ln>
          <a:effectLst>
            <a:glow rad="152400">
              <a:srgbClr val="FEADBB">
                <a:alpha val="40000"/>
              </a:srgbClr>
            </a:glow>
          </a:effectLst>
        </p:spPr>
      </p:pic>
      <p:sp>
        <p:nvSpPr>
          <p:cNvPr id="14" name="文本框 13"/>
          <p:cNvSpPr txBox="1"/>
          <p:nvPr/>
        </p:nvSpPr>
        <p:spPr>
          <a:xfrm>
            <a:off x="970280" y="2948940"/>
            <a:ext cx="1116457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ts val="416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听课文，判断下列句子正误：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为什么现代社会男人不轻易流泪？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为什么说眼泪是情绪释放的一种形式？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+mn-ea"/>
            </a:endParaRPr>
          </a:p>
          <a:p>
            <a:pPr marL="457200" indent="-457200" algn="l" fontAlgn="auto">
              <a:lnSpc>
                <a:spcPts val="416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思源黑体 CN Regular" panose="020B0500000000000000" pitchFamily="34" charset="-122"/>
                <a:sym typeface="+mn-ea"/>
              </a:rPr>
              <a:t>男人应该怎么在想法上做调整？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思源黑体 CN Regular" panose="020B0500000000000000" pitchFamily="34" charset="-122"/>
              <a:sym typeface="华文楷体" panose="02010600040101010101" charset="-122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32-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510" y="1452880"/>
            <a:ext cx="1107440" cy="110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76200"/>
            <a:ext cx="12192000" cy="67818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00" y="1208405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到今天为止，我们的社会对好男人的标准从没有改变过：男人要有责任心，为人正直、宽容、刚毅，不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背叛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朋友；男人要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上进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抱负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，有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魄力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；男人要谦虚，诚实，大方；男人要有修养，心胸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开阔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处境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艰难而不退缩，面对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打击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而不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脆弱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；男人是生活中的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榜样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，家庭的靠山，社会的支柱。总之，男人要顶天立地，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光彩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照人，要有男人的气概。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请用重点词语复述故事：背叛、上进、抱负、魄力、开阔、处境、打击、脆弱、榜样、光彩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78560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不仅如此，男人们从小受到的教育就是“男儿有泪不轻弹”，意思是说，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理智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的男子汉再悲伤也不轻易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哭泣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，爱哭的男人走到哪儿都会被一票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否决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，因为男人流泪就意味着软弱、没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出息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，而这种教育是从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娃娃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时代就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潜移默化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地在起作用了，他们天天被这样的古训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鞭策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着。我们的文化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赋予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了男人高大、坚强的形象，他们在生活中必须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扮演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强者。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请用重点词语复述故事：理智、哭泣、否决、出息、娃娃、潜移默化、鞭策、赋予、扮演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1330960"/>
            <a:ext cx="118827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男人们为了不被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鄙视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，不被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讥笑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，为了远离那些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恶心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、不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体面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的词汇，千百次暗暗叮嘱自己：伤心是软弱的表现，哪怕遭受打击、面对失败、受尽委屈，也一定要坚强，这是什么时候都不能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含糊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344930" y="555879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请用重点词语复述故事：鄙视、讥笑、恶心、体面、含糊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1081494"/>
            <a:ext cx="1188275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实际情况是，“男儿有泪不轻弹”是社会文化赋予男人的一种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束缚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，男人不是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魔鬼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，也不是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神仙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，他们也是有血有肉、有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健全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情感的人。男人也有喜怒哀乐，也需要关怀，也需要温柔的抚慰，否则，再有力的肩膀也有被压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塌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的时候。事实证明，长期的压抑、隐忍对健康只有坏处，没有好处，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反之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，以适当的方式将情绪释放一下，人的心绪才会变得平和。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请用重点词语复述故事：束缚、魔鬼、神仙、健全、塌、反之、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946785"/>
            <a:ext cx="1188275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其实，眼泪是情绪释放的一种形式，人在情绪抑郁时会分泌一种被称为痛苦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激素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的物质，它会让人情绪低落、无精打采，眼泪恰恰可以将它排出体外。通常人们哭泣后，在情绪强度上会降低40%，如果不能利用眼泪把情绪压力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转移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掉，则会影响身体健康。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中医认为，忧伤肺。当人难过、想哭的时候，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喉咙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里会觉得不舒服。喉咙直接通肺，喉咙不舒服，就是肺部受刺激了；人哭起来常常会一把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鼻涕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一把泪，之所以会流鼻涕，也是肺受了刺激，一旦悲伤难过没有了，也就不再流鼻涕了，喉咙也会舒适起来。这说明，悲伤难过对肺会有影响。伤心难过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之际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，不妨痛哭。哭完了，一切都得到了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修复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。因此，不发给男人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宣泄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情绪的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许可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证不是正道，男人也有流泪的权利。我们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倡导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要给男人释放情绪的空间，男人流泪本在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情理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之中。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请用重点词语复述故事：激素、转移、喉咙、鼻涕、之际、修复、宣泄、许可、倡导、情理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305" y="1070610"/>
            <a:ext cx="1188275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不过，宣泄归宣泄，宣泄时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忌讳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哭泣时间过长，一般不要超过15分钟，压抑的心情得到发泄、缓解后就不要再哭，否则对身体反而有害。因为人的胃肠机能对情绪极为敏感，忧愁悲伤或哭泣时间过长，胃的运动会减慢，会影响食欲，甚至引起其他胃部疾病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释放情绪除了哭泣，还应在想法上做调整：扔掉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外界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对男人流泪的鄙视，因为这种鄙视只是一种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狭隘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偏见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。不要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阻挠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男人流泪，男人流泪不等于软弱无用，也并不丧失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尊严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，男人本身也不必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理睬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别人说三道四，谁都不能长久地</a:t>
            </a:r>
            <a:r>
              <a:rPr lang="zh-CN" altLang="en-US" sz="20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淹没</a:t>
            </a:r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在忧伤、难过的情绪中。偶尔具有负面情绪不是什么坏事，它能让我们更了解自己，让我们成长，让我们更深刻地体悟到什么是快乐。</a:t>
            </a:r>
            <a:endParaRPr lang="zh-CN" altLang="en-US" sz="20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46505" y="5279390"/>
            <a:ext cx="9341485" cy="138366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请用重点词语复述故事：忌讳、外界、狭隘、偏见、阻挠、尊严、理睬、淹没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 descr="D:\Desktop\1\微信图片_202210071457424.jpg微信图片_2022100714574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72010" cy="6858000"/>
          </a:xfrm>
          <a:prstGeom prst="rect">
            <a:avLst/>
          </a:prstGeom>
        </p:spPr>
      </p:pic>
      <p:sp>
        <p:nvSpPr>
          <p:cNvPr id="9" name="黑色遮罩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7"/>
          <p:cNvSpPr txBox="1"/>
          <p:nvPr/>
        </p:nvSpPr>
        <p:spPr>
          <a:xfrm>
            <a:off x="165735" y="213995"/>
            <a:ext cx="125730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课文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 1</a:t>
            </a:r>
            <a:endParaRPr lang="zh-CN" altLang="en-US" sz="2800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237490" y="702310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Text 1  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178560"/>
            <a:ext cx="1188275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        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须知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，真正的个人成长往往来自于痛苦、磨难，而非快乐，不要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抹杀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掉痛苦在我们成长中的功劳。既然悲伤无可避免，就应该好好面对悲伤，不要妄想生命中从不出现这样的过程和阶段。毕竟，快乐往往是短暂的，人生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岁月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中更多地伴随着的是灰暗的情绪，而它却可以</a:t>
            </a:r>
            <a:r>
              <a:rPr lang="zh-CN" altLang="en-US" sz="28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沉淀</a:t>
            </a:r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出智慧。</a:t>
            </a:r>
            <a:endParaRPr lang="zh-CN" altLang="en-US" sz="28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4155" y="5393690"/>
            <a:ext cx="11769090" cy="1242060"/>
          </a:xfrm>
          <a:prstGeom prst="roundRect">
            <a:avLst>
              <a:gd name="adj" fmla="val 47532"/>
            </a:avLst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24155" y="5415915"/>
            <a:ext cx="11768455" cy="1212850"/>
          </a:xfrm>
          <a:prstGeom prst="roundRect">
            <a:avLst>
              <a:gd name="adj" fmla="val 47532"/>
            </a:avLst>
          </a:prstGeom>
          <a:solidFill>
            <a:srgbClr val="DAB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24155" y="5414645"/>
            <a:ext cx="1191895" cy="1214120"/>
            <a:chOff x="584" y="3210"/>
            <a:chExt cx="1353" cy="1378"/>
          </a:xfrm>
        </p:grpSpPr>
        <p:sp>
          <p:nvSpPr>
            <p:cNvPr id="24" name="椭圆 23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DABE79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25" name="图片 24" descr="我卡通1压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" y="3210"/>
              <a:ext cx="1338" cy="1338"/>
            </a:xfrm>
            <a:prstGeom prst="rect">
              <a:avLst/>
            </a:prstGeom>
          </p:spPr>
        </p:pic>
      </p:grpSp>
      <p:sp>
        <p:nvSpPr>
          <p:cNvPr id="28" name="文本框 7"/>
          <p:cNvSpPr txBox="1"/>
          <p:nvPr/>
        </p:nvSpPr>
        <p:spPr>
          <a:xfrm>
            <a:off x="1284605" y="5535930"/>
            <a:ext cx="9341485" cy="73723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b="1" dirty="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华文细黑" panose="02010600040101010101" pitchFamily="2" charset="-122"/>
              </a:rPr>
              <a:t>请用重点词语复述故事：须知、抹杀、岁月、沉淀</a:t>
            </a:r>
            <a:endParaRPr lang="zh-CN" altLang="en-US" sz="2800" b="1" dirty="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687 0 L 0.867969 0.000833333 " pathEditMode="relative" rAng="0" ptsTypes="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166805" y="214290"/>
            <a:ext cx="12515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练一练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238243" y="702214"/>
            <a:ext cx="10401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Practise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8910" y="1727835"/>
          <a:ext cx="11854180" cy="4812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55795"/>
                <a:gridCol w="7398385"/>
              </a:tblGrid>
              <a:tr h="684530">
                <a:tc>
                  <a:txBody>
                    <a:bodyPr/>
                    <a:lstStyle/>
                    <a:p>
                      <a:pPr algn="l" defTabSz="914400"/>
                      <a:r>
                        <a:rPr sz="1800" dirty="0">
                          <a:sym typeface="+mn-ea"/>
                        </a:rPr>
                        <a:t>社会对好男人的标准是什么？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b="0" dirty="0">
                          <a:solidFill>
                            <a:schemeClr val="dk1"/>
                          </a:solidFill>
                          <a:sym typeface="+mn-ea"/>
                        </a:rPr>
                        <a:t>男人要；要……；要……；要……；是……。总之……</a:t>
                      </a:r>
                      <a:endParaRPr sz="1800" b="0" dirty="0">
                        <a:solidFill>
                          <a:schemeClr val="dk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为什么“男儿有泪不轻弹”？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dirty="0">
                          <a:sym typeface="+mn-ea"/>
                        </a:rPr>
                        <a:t>理智的男子汉……，爱哭的男人……，男人流泪意味着……。这种教育……，……赋予男人……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AF3FA"/>
                    </a:solidFill>
                  </a:tcPr>
                </a:tc>
              </a:tr>
              <a:tr h="913130">
                <a:tc>
                  <a:txBody>
                    <a:bodyPr/>
                    <a:lstStyle/>
                    <a:p>
                      <a:pPr algn="l" defTabSz="914400"/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为了不被讥笑，男人经常怎么办？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defTabSz="914400">
                        <a:buSzPct val="100000"/>
                        <a:buNone/>
                        <a:defRPr sz="2400"/>
                      </a:pPr>
                      <a:r>
                        <a:rPr sz="1800" dirty="0">
                          <a:sym typeface="+mn-ea"/>
                        </a:rPr>
                        <a:t>为了不被……，不被……，为了远离……，……叮嘱自己……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273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</a:pPr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“男儿有泪不轻弹”对不对？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800" dirty="0">
                          <a:sym typeface="+mn-ea"/>
                        </a:rPr>
                        <a:t>束缚，男人不是……，也有……，也需要……否则……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思源黑体 CN Regular" panose="020B0500000000000000" pitchFamily="34" charset="-122"/>
                        <a:ea typeface="思源黑体 CN Regular" panose="020B0500000000000000" pitchFamily="34" charset="-122"/>
                        <a:cs typeface="思源黑体 CN Regular" panose="020B0500000000000000" pitchFamily="34" charset="-122"/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273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为什么说眼泪是情绪释放的一种形式？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1800" dirty="0">
                          <a:sym typeface="+mn-ea"/>
                        </a:rPr>
                        <a:t>抑郁时分泌……，眼泪可以排出……，转移……</a:t>
                      </a:r>
                      <a:endParaRPr sz="1800" b="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273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哭有什么学问？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sz="1800" dirty="0">
                          <a:sym typeface="+mn-ea"/>
                        </a:rPr>
                        <a:t>忧伤肺，修复……，宣泄……，倡导……，忌讳……，过度哭泣，胃肠……</a:t>
                      </a:r>
                      <a:endParaRPr sz="1800" b="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627380"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sz="1800" b="1" dirty="0">
                          <a:solidFill>
                            <a:schemeClr val="lt1"/>
                          </a:solidFill>
                          <a:sym typeface="+mn-ea"/>
                        </a:rPr>
                        <a:t>除了哭泣以外，还应该如何释放情绪？</a:t>
                      </a:r>
                      <a:endParaRPr sz="1800" b="1" dirty="0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58B6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buClrTx/>
                        <a:buSzTx/>
                        <a:buFontTx/>
                        <a:buNone/>
                      </a:pPr>
                      <a:r>
                        <a:rPr sz="1800" dirty="0">
                          <a:sym typeface="+mn-ea"/>
                        </a:rPr>
                        <a:t>调整想法：扔掉……，不必理睬……，更了解……，不要抹杀……，好好面对……</a:t>
                      </a:r>
                      <a:endParaRPr sz="1800" b="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487295" y="561975"/>
            <a:ext cx="6920865" cy="878840"/>
            <a:chOff x="-3197" y="3732"/>
            <a:chExt cx="17738" cy="1625"/>
          </a:xfrm>
        </p:grpSpPr>
        <p:sp>
          <p:nvSpPr>
            <p:cNvPr id="14" name="文本框 13"/>
            <p:cNvSpPr txBox="1"/>
            <p:nvPr/>
          </p:nvSpPr>
          <p:spPr>
            <a:xfrm>
              <a:off x="-3197" y="3994"/>
              <a:ext cx="17649" cy="13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根据提示，简述课文主要内容</a:t>
              </a:r>
              <a:endParaRPr lang="zh-CN" altLang="en-US" sz="28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  <a:p>
              <a:pPr marL="0" marR="0" algn="ctr" defTabSz="914400" rtl="0" fontAlgn="auto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altLang="zh-CN" sz="28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3197" y="3732"/>
              <a:ext cx="17738" cy="1201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7"/>
          <p:cNvSpPr txBox="1"/>
          <p:nvPr/>
        </p:nvSpPr>
        <p:spPr>
          <a:xfrm>
            <a:off x="166805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热身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238243" y="702214"/>
            <a:ext cx="9918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Warm up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52" name="AutoShape 4" descr="@冒险家的旅程か★&#10;png免抠素材 海报装饰元素 png透明背景素材 卡通素材  贴纸素材 标签素材 风扇 夏季风扇 强力风扇 吹风 吹凉"/>
          <p:cNvSpPr>
            <a:spLocks noChangeAspect="1" noChangeArrowheads="1"/>
          </p:cNvSpPr>
          <p:nvPr/>
        </p:nvSpPr>
        <p:spPr bwMode="auto">
          <a:xfrm>
            <a:off x="156528" y="28352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27008" y="2214880"/>
            <a:ext cx="6776720" cy="3400425"/>
            <a:chOff x="4263" y="2250"/>
            <a:chExt cx="10672" cy="5355"/>
          </a:xfrm>
        </p:grpSpPr>
        <p:pic>
          <p:nvPicPr>
            <p:cNvPr id="1026" name="Picture 2" descr="C:\Users\Administrator\Desktop\小红书\对外汉语战略搞钱计划\教学素材\图片\电脑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263" y="2250"/>
              <a:ext cx="10672" cy="5355"/>
            </a:xfrm>
            <a:prstGeom prst="rect">
              <a:avLst/>
            </a:prstGeom>
            <a:noFill/>
          </p:spPr>
        </p:pic>
        <p:sp>
          <p:nvSpPr>
            <p:cNvPr id="28" name="矩形 27"/>
            <p:cNvSpPr/>
            <p:nvPr/>
          </p:nvSpPr>
          <p:spPr>
            <a:xfrm>
              <a:off x="6063" y="2700"/>
              <a:ext cx="7088" cy="3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F9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18055" y="697500"/>
            <a:ext cx="7501890" cy="1003030"/>
            <a:chOff x="3423" y="3370"/>
            <a:chExt cx="10153" cy="1309"/>
          </a:xfrm>
        </p:grpSpPr>
        <p:sp>
          <p:nvSpPr>
            <p:cNvPr id="9" name="圆角矩形 8"/>
            <p:cNvSpPr/>
            <p:nvPr/>
          </p:nvSpPr>
          <p:spPr>
            <a:xfrm>
              <a:off x="3424" y="3426"/>
              <a:ext cx="10152" cy="1253"/>
            </a:xfrm>
            <a:prstGeom prst="roundRect">
              <a:avLst/>
            </a:prstGeom>
            <a:noFill/>
            <a:ln w="19050">
              <a:solidFill>
                <a:srgbClr val="CFB2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AEA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3423" y="3370"/>
              <a:ext cx="10152" cy="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300480">
                <a:lnSpc>
                  <a:spcPct val="12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b="1" dirty="0">
                  <a:solidFill>
                    <a:srgbClr val="CFB26F"/>
                  </a:solidFill>
                  <a:cs typeface="SimSun" panose="02010600030101010101" pitchFamily="2" charset="-122"/>
                  <a:sym typeface="+mn-ea"/>
                </a:rPr>
                <a:t>中国有句俗话“男儿有泪不轻弹”，你同意吗？</a:t>
              </a:r>
              <a:endParaRPr lang="zh-CN" altLang="en-US" sz="2400" b="1" dirty="0">
                <a:solidFill>
                  <a:srgbClr val="CFB26F"/>
                </a:solidFill>
                <a:cs typeface="SimSun" panose="02010600030101010101" pitchFamily="2" charset="-122"/>
              </a:endParaRPr>
            </a:p>
            <a:p>
              <a:pPr algn="ctr" defTabSz="1300480">
                <a:lnSpc>
                  <a:spcPct val="120000"/>
                </a:lnSpc>
                <a:defRPr sz="30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b="1" dirty="0">
                  <a:solidFill>
                    <a:srgbClr val="CFB26F"/>
                  </a:solidFill>
                  <a:cs typeface="SimSun" panose="02010600030101010101" pitchFamily="2" charset="-122"/>
                  <a:sym typeface="+mn-ea"/>
                </a:rPr>
                <a:t>你觉得应该怎样面对悲伤？</a:t>
              </a:r>
              <a:endParaRPr lang="zh-CN" altLang="en-US" sz="2400" b="1" dirty="0">
                <a:solidFill>
                  <a:srgbClr val="CFB26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imSun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 descr="老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65" y="3834765"/>
            <a:ext cx="1261110" cy="1217295"/>
          </a:xfrm>
          <a:prstGeom prst="rect">
            <a:avLst/>
          </a:prstGeom>
        </p:spPr>
      </p:pic>
      <p:pic>
        <p:nvPicPr>
          <p:cNvPr id="138" name="pasted-image.png" descr="D:\Desktop\微信图片_20221009012825.jpg微信图片_202210090128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70325" y="2487930"/>
            <a:ext cx="4485640" cy="24999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5880" y="580072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CE7A77"/>
          </a:solidFill>
          <a:ln>
            <a:gradFill>
              <a:gsLst>
                <a:gs pos="0">
                  <a:srgbClr val="E19B93"/>
                </a:gs>
                <a:gs pos="100000">
                  <a:srgbClr val="C86E6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8260" y="5800725"/>
            <a:ext cx="12094845" cy="852170"/>
          </a:xfrm>
          <a:prstGeom prst="roundRect">
            <a:avLst>
              <a:gd name="adj" fmla="val 47532"/>
            </a:avLst>
          </a:prstGeom>
          <a:solidFill>
            <a:srgbClr val="E2A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48260" y="5800725"/>
            <a:ext cx="852170" cy="889000"/>
            <a:chOff x="584" y="3246"/>
            <a:chExt cx="1342" cy="1400"/>
          </a:xfrm>
        </p:grpSpPr>
        <p:sp>
          <p:nvSpPr>
            <p:cNvPr id="97" name="椭圆 96"/>
            <p:cNvSpPr/>
            <p:nvPr/>
          </p:nvSpPr>
          <p:spPr>
            <a:xfrm>
              <a:off x="584" y="3246"/>
              <a:ext cx="1342" cy="1342"/>
            </a:xfrm>
            <a:prstGeom prst="ellipse">
              <a:avLst/>
            </a:prstGeom>
            <a:solidFill>
              <a:srgbClr val="E2AEAB"/>
            </a:solidFill>
            <a:ln>
              <a:solidFill>
                <a:schemeClr val="bg1"/>
              </a:solidFill>
            </a:ln>
            <a:effectLst>
              <a:outerShdw blurRad="76200" sx="102000" sy="102000" algn="l" rotWithShape="0">
                <a:prstClr val="black">
                  <a:alpha val="8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98" name="图片 97" descr="我卡通1压缩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" y="3308"/>
              <a:ext cx="1338" cy="1338"/>
            </a:xfrm>
            <a:prstGeom prst="rect">
              <a:avLst/>
            </a:prstGeom>
          </p:spPr>
        </p:pic>
      </p:grpSp>
      <p:sp>
        <p:nvSpPr>
          <p:cNvPr id="6" name="文本框 7"/>
          <p:cNvSpPr txBox="1"/>
          <p:nvPr/>
        </p:nvSpPr>
        <p:spPr>
          <a:xfrm>
            <a:off x="1045210" y="5992495"/>
            <a:ext cx="11097895" cy="460375"/>
          </a:xfrm>
          <a:prstGeom prst="rect">
            <a:avLst/>
          </a:prstGeom>
          <a:noFill/>
          <a:effectLst>
            <a:outerShdw blurRad="127000" dir="5400000" sx="102000" sy="102000" algn="ctr" rotWithShape="0">
              <a:srgbClr val="4E98C7">
                <a:alpha val="68000"/>
              </a:srgb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找朋友聊天儿、去旅行、购物、吃东西、其他</a:t>
            </a:r>
            <a:r>
              <a:rPr lang="en-US" altLang="zh-CN" sz="24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......</a:t>
            </a:r>
            <a:endParaRPr lang="en-US" altLang="zh-CN" sz="24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833 0 L 0.922292 9.25926e-05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6060" y="2007235"/>
            <a:ext cx="9017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请给下面的排比句连线组成一段话并朗读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4185" y="2755900"/>
            <a:ext cx="217995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大理花多，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34185" y="3590925"/>
            <a:ext cx="217995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大理花艳，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4185" y="4425950"/>
            <a:ext cx="217995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大理花娇，</a:t>
            </a:r>
            <a:endParaRPr lang="en-US" altLang="zh-CN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4185" y="5260975"/>
            <a:ext cx="217995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大理花香，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47285" y="2755900"/>
            <a:ext cx="469392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282828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A.娇得文学家想不出词句来描绘。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7285" y="3470275"/>
            <a:ext cx="46939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 sz="3000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+mn-ea"/>
              </a:rPr>
              <a:t>B.香得外来人一到这苍山下，洱海边，顿觉飘飘然不酒而醉。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47285" y="4480560"/>
            <a:ext cx="46939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  <a:defRPr sz="3000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+mn-ea"/>
              </a:rPr>
              <a:t>C.多得园艺家定不出名字来称呼。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47285" y="5302885"/>
            <a:ext cx="46939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 sz="3000"/>
            </a:pPr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cs typeface="华文细黑" panose="02010600040101010101" pitchFamily="2" charset="-122"/>
                <a:sym typeface="+mn-ea"/>
              </a:rPr>
              <a:t>D.艳得美术家调不出颜色来点染。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cs typeface="华文细黑" panose="02010600040101010101" pitchFamily="2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38577\Desktop\黑板.jpg黑板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05205" y="1005840"/>
            <a:ext cx="9963150" cy="5704840"/>
          </a:xfrm>
          <a:prstGeom prst="rect">
            <a:avLst/>
          </a:prstGeom>
        </p:spPr>
      </p:pic>
      <p:sp>
        <p:nvSpPr>
          <p:cNvPr id="11" name="文本框 7"/>
          <p:cNvSpPr txBox="1"/>
          <p:nvPr/>
        </p:nvSpPr>
        <p:spPr>
          <a:xfrm>
            <a:off x="165852" y="214290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37290" y="702214"/>
            <a:ext cx="110744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Homework</a:t>
            </a:r>
            <a:endParaRPr kumimoji="0" lang="en-US" b="1" i="0" u="none" strike="noStrike" kern="1200" cap="none" spc="0" normalizeH="0" baseline="0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 descr="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85" y="2310130"/>
            <a:ext cx="4969510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645" y="2988310"/>
            <a:ext cx="82556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+mn-ea"/>
              </a:rPr>
              <a:t>“男儿有泪不轻弹”是一种传统观念，教育男人无论多么悲伤都不要轻易哭泣，可其实这并不科学，男人的压力和情绪也需要宣泄，“哭”是情绪释放的一种方式，哭有益于健康，男人不妨一哭。请参考P130练习5，把课文缩写成400字左右的短文。</a:t>
            </a:r>
            <a:endParaRPr lang="zh-CN" altLang="en-US" sz="2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2530" y="1205230"/>
            <a:ext cx="95415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blipFill dpi="0" rotWithShape="1">
                  <a:blip r:embed="rId4"/>
                  <a:srcRect/>
                  <a:tile tx="0" ty="0" sx="100000" sy="100000" flip="none" algn="br"/>
                </a:blipFill>
                <a:latin typeface="方正喵呜体" panose="02010600010101010101" pitchFamily="2" charset="-122"/>
                <a:ea typeface="方正喵呜体" panose="02010600010101010101" pitchFamily="2" charset="-122"/>
                <a:sym typeface="华文细黑" panose="02010600040101010101" pitchFamily="2" charset="-122"/>
              </a:rPr>
              <a:t>作业</a:t>
            </a:r>
            <a:endParaRPr lang="zh-CN" sz="4400" b="1" dirty="0">
              <a:blipFill dpi="0" rotWithShape="1">
                <a:blip r:embed="rId4"/>
                <a:srcRect/>
                <a:tile tx="0" ty="0" sx="100000" sy="100000" flip="none" algn="br"/>
              </a:blipFill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230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6095" y="1254125"/>
            <a:ext cx="11263630" cy="741015"/>
            <a:chOff x="-3197" y="3732"/>
            <a:chExt cx="17738" cy="1370"/>
          </a:xfrm>
        </p:grpSpPr>
        <p:sp>
          <p:nvSpPr>
            <p:cNvPr id="13" name="文本框 12"/>
            <p:cNvSpPr txBox="1"/>
            <p:nvPr/>
          </p:nvSpPr>
          <p:spPr>
            <a:xfrm>
              <a:off x="-3197" y="3994"/>
              <a:ext cx="17649" cy="8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1300480">
                <a:defRPr sz="3300">
                  <a:latin typeface="华文细黑" panose="02010600040101010101" pitchFamily="2" charset="-122"/>
                  <a:ea typeface="华文细黑" panose="02010600040101010101" pitchFamily="2" charset="-122"/>
                  <a:cs typeface="华文细黑" panose="02010600040101010101" pitchFamily="2" charset="-122"/>
                  <a:sym typeface="华文细黑" panose="02010600040101010101" pitchFamily="2" charset="-122"/>
                </a:defRPr>
              </a:pPr>
              <a:r>
                <a:rPr lang="zh-CN" altLang="en-US" sz="2400" dirty="0">
                  <a:solidFill>
                    <a:srgbClr val="B8975A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思源黑体 CN Regular" panose="020B0500000000000000" pitchFamily="34" charset="-122"/>
                  <a:sym typeface="+mn-ea"/>
                </a:rPr>
                <a:t>熟悉下列词语搭配</a:t>
              </a:r>
              <a:endParaRPr lang="zh-CN" altLang="en-US" sz="2400" dirty="0">
                <a:solidFill>
                  <a:srgbClr val="B8975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-3197" y="3732"/>
              <a:ext cx="17738" cy="1370"/>
            </a:xfrm>
            <a:prstGeom prst="roundRect">
              <a:avLst/>
            </a:prstGeom>
            <a:noFill/>
            <a:ln w="19050">
              <a:solidFill>
                <a:srgbClr val="B8975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58598" y="2195973"/>
          <a:ext cx="11750902" cy="453507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57410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出卖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出卖朋友／出卖</a:t>
                      </a:r>
                      <a:r>
                        <a:rPr lang="zh-CN" altLang="en-US" sz="2400" dirty="0">
                          <a:sym typeface="+mn-ea"/>
                        </a:rPr>
                        <a:t>情报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他绝不会为金钱、利益出卖良心。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9647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煎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煎茶／煎药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不知从哪里飘来了煎牛排的香味。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稍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捎话／捎件衣服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麻烦您把这几样东西捎给我妹妹。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秃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光秃秃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天气暖和了，光秃秃的树枝上冒出了新芽。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68936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磨合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磨合期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经过一段时间的磨合，他们俩的双打配合得别提多默契了。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  <a:tr h="54685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400" b="1"/>
                        <a:t>渣</a:t>
                      </a:r>
                      <a:endParaRPr lang="zh-CN" sz="24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面包渣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400" dirty="0">
                          <a:sym typeface="+mn-ea"/>
                        </a:rPr>
                        <a:t>这种再生纤维是用木材、竹子、甘蔗渣等天然物质制成的。</a:t>
                      </a:r>
                      <a:endParaRPr sz="24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0" y="-6985"/>
            <a:ext cx="1459230" cy="1459230"/>
          </a:xfrm>
          <a:prstGeom prst="rect">
            <a:avLst/>
          </a:prstGeom>
        </p:spPr>
      </p:pic>
      <p:sp>
        <p:nvSpPr>
          <p:cNvPr id="2" name="文本框 7"/>
          <p:cNvSpPr txBox="1"/>
          <p:nvPr/>
        </p:nvSpPr>
        <p:spPr>
          <a:xfrm>
            <a:off x="165735" y="213995"/>
            <a:ext cx="89789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扩展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37490" y="695325"/>
            <a:ext cx="122301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Extension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245" name="Table 245"/>
          <p:cNvGraphicFramePr/>
          <p:nvPr>
            <p:custDataLst>
              <p:tags r:id="rId2"/>
            </p:custDataLst>
          </p:nvPr>
        </p:nvGraphicFramePr>
        <p:xfrm>
          <a:off x="165583" y="1336818"/>
          <a:ext cx="11750902" cy="501823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422400"/>
                <a:gridCol w="3409950"/>
                <a:gridCol w="6918552"/>
              </a:tblGrid>
              <a:tr h="587204"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词汇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搭配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400" b="1" dirty="0">
                          <a:solidFill>
                            <a:schemeClr val="bg1"/>
                          </a:solidFill>
                        </a:rPr>
                        <a:t>例句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5"/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000" b="1"/>
                        <a:t>染</a:t>
                      </a:r>
                      <a:endParaRPr lang="zh-CN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染发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她家从来都是窗明几净，纤尘不染。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48387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000" b="1"/>
                        <a:t>壮烈</a:t>
                      </a:r>
                      <a:endParaRPr lang="zh-CN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壮烈牺牲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他们的爱情注定是悲剧，是带有壮烈色彩的悲剧。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454660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000" b="1"/>
                        <a:t>辩证</a:t>
                      </a:r>
                      <a:endParaRPr lang="zh-CN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辩证法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要注意培养学生的辩证思维能力。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464185">
                <a:tc>
                  <a:txBody>
                    <a:bodyPr/>
                    <a:lstStyle/>
                    <a:p>
                      <a:pPr algn="ctr" defTabSz="914400"/>
                      <a:r>
                        <a:rPr lang="zh-CN" sz="2000" b="1"/>
                        <a:t>公关</a:t>
                      </a:r>
                      <a:endParaRPr lang="zh-CN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公关部门／公关活动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公关是“公关关系”的简称。</a:t>
                      </a:r>
                      <a:endParaRPr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464185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000" b="1"/>
                        <a:t>纪要</a:t>
                      </a:r>
                      <a:endParaRPr lang="zh-CN" altLang="en-US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新闻纪要／会议纪要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这是一份完整的会议纪要。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59435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000" b="1"/>
                        <a:t>清真</a:t>
                      </a:r>
                      <a:endParaRPr lang="zh-CN" altLang="en-US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清真寺／清真食品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我最喜欢这家清真饭馆了。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02285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000" b="1"/>
                        <a:t>蒸发</a:t>
                      </a:r>
                      <a:endParaRPr lang="zh-CN" altLang="en-US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水分蒸发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天气炎热，刚下过雨，路上的水马上就蒸发了。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02285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000" b="1"/>
                        <a:t>片段</a:t>
                      </a:r>
                      <a:endParaRPr lang="zh-CN" altLang="en-US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文章片段／生活片段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我对这件事的记忆已经不完整了，只是一个个的片段。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  <a:tr h="511810">
                <a:tc>
                  <a:txBody>
                    <a:bodyPr/>
                    <a:lstStyle/>
                    <a:p>
                      <a:pPr algn="ctr" defTabSz="914400">
                        <a:buNone/>
                      </a:pPr>
                      <a:r>
                        <a:rPr lang="zh-CN" altLang="en-US" sz="2000" b="1"/>
                        <a:t>集团</a:t>
                      </a:r>
                      <a:endParaRPr lang="zh-CN" altLang="en-US" sz="2000"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000" dirty="0">
                          <a:sym typeface="+mn-ea"/>
                        </a:rPr>
                        <a:t>集团公司</a:t>
                      </a:r>
                      <a:endParaRPr lang="zh-CN" altLang="en-US" sz="2000" dirty="0" err="1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buNone/>
                      </a:pPr>
                      <a:r>
                        <a:rPr sz="2000" dirty="0">
                          <a:sym typeface="+mn-ea"/>
                        </a:rPr>
                        <a:t>几家报社联合起来，组建了一个大的报业集团。</a:t>
                      </a:r>
                      <a:endParaRPr lang="zh-CN" altLang="en-US" sz="2000" dirty="0">
                        <a:sym typeface="+mn-ea"/>
                      </a:endParaRP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>
    <p:split orient="vert" dir="in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2"/>
          <a:stretch>
            <a:fillRect/>
          </a:stretch>
        </p:blipFill>
        <p:spPr>
          <a:xfrm>
            <a:off x="1609394" y="2910920"/>
            <a:ext cx="8973213" cy="3724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83"/>
          <a:stretch>
            <a:fillRect/>
          </a:stretch>
        </p:blipFill>
        <p:spPr>
          <a:xfrm>
            <a:off x="1609394" y="2346186"/>
            <a:ext cx="8885546" cy="3649538"/>
          </a:xfrm>
          <a:prstGeom prst="rect">
            <a:avLst/>
          </a:prstGeom>
        </p:spPr>
      </p:pic>
      <p:pic>
        <p:nvPicPr>
          <p:cNvPr id="18" name="图片 17" descr="C:\Users\Administrator\Desktop\小红书\对外汉语战略搞钱计划\卡通头像\2.png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3141" y="2857500"/>
            <a:ext cx="2981325" cy="2981960"/>
          </a:xfrm>
          <a:prstGeom prst="rect">
            <a:avLst/>
          </a:prstGeom>
        </p:spPr>
      </p:pic>
      <p:pic>
        <p:nvPicPr>
          <p:cNvPr id="17" name="图片 16" descr="C:\Users\Administrator\Desktop\小红书\对外汉语战略搞钱计划\卡通头像\嘟嘴.png嘟嘴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1946" y="2910205"/>
            <a:ext cx="2928620" cy="292925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463663" y="1671088"/>
            <a:ext cx="51770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再见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5242" y="-635"/>
            <a:ext cx="12235180" cy="7702550"/>
            <a:chOff x="-57" y="-1"/>
            <a:chExt cx="19268" cy="12130"/>
          </a:xfrm>
        </p:grpSpPr>
        <p:sp>
          <p:nvSpPr>
            <p:cNvPr id="15" name="任意多边形: 形状 14"/>
            <p:cNvSpPr/>
            <p:nvPr/>
          </p:nvSpPr>
          <p:spPr>
            <a:xfrm>
              <a:off x="0" y="1291"/>
              <a:ext cx="19197" cy="10839"/>
            </a:xfrm>
            <a:custGeom>
              <a:avLst/>
              <a:gdLst>
                <a:gd name="connsiteX0" fmla="*/ 3583673 w 12192000"/>
                <a:gd name="connsiteY0" fmla="*/ 2333624 h 6858000"/>
                <a:gd name="connsiteX1" fmla="*/ 2468198 w 12192000"/>
                <a:gd name="connsiteY1" fmla="*/ 3429000 h 6858000"/>
                <a:gd name="connsiteX2" fmla="*/ 3583673 w 12192000"/>
                <a:gd name="connsiteY2" fmla="*/ 4524376 h 6858000"/>
                <a:gd name="connsiteX3" fmla="*/ 3583694 w 12192000"/>
                <a:gd name="connsiteY3" fmla="*/ 4524374 h 6858000"/>
                <a:gd name="connsiteX4" fmla="*/ 8608307 w 12192000"/>
                <a:gd name="connsiteY4" fmla="*/ 4524374 h 6858000"/>
                <a:gd name="connsiteX5" fmla="*/ 8608327 w 12192000"/>
                <a:gd name="connsiteY5" fmla="*/ 4524376 h 6858000"/>
                <a:gd name="connsiteX6" fmla="*/ 8608349 w 12192000"/>
                <a:gd name="connsiteY6" fmla="*/ 4524374 h 6858000"/>
                <a:gd name="connsiteX7" fmla="*/ 8728919 w 12192000"/>
                <a:gd name="connsiteY7" fmla="*/ 4524374 h 6858000"/>
                <a:gd name="connsiteX8" fmla="*/ 8728919 w 12192000"/>
                <a:gd name="connsiteY8" fmla="*/ 4512439 h 6858000"/>
                <a:gd name="connsiteX9" fmla="*/ 8833135 w 12192000"/>
                <a:gd name="connsiteY9" fmla="*/ 4502121 h 6858000"/>
                <a:gd name="connsiteX10" fmla="*/ 9723802 w 12192000"/>
                <a:gd name="connsiteY10" fmla="*/ 3429000 h 6858000"/>
                <a:gd name="connsiteX11" fmla="*/ 8833135 w 12192000"/>
                <a:gd name="connsiteY11" fmla="*/ 2355879 h 6858000"/>
                <a:gd name="connsiteX12" fmla="*/ 8728919 w 12192000"/>
                <a:gd name="connsiteY12" fmla="*/ 2345561 h 6858000"/>
                <a:gd name="connsiteX13" fmla="*/ 8728919 w 12192000"/>
                <a:gd name="connsiteY13" fmla="*/ 2333624 h 6858000"/>
                <a:gd name="connsiteX14" fmla="*/ 8608327 w 12192000"/>
                <a:gd name="connsiteY14" fmla="*/ 2333624 h 6858000"/>
                <a:gd name="connsiteX15" fmla="*/ 0 w 12192000"/>
                <a:gd name="connsiteY15" fmla="*/ 0 h 6858000"/>
                <a:gd name="connsiteX16" fmla="*/ 12192000 w 12192000"/>
                <a:gd name="connsiteY16" fmla="*/ 0 h 6858000"/>
                <a:gd name="connsiteX17" fmla="*/ 12192000 w 12192000"/>
                <a:gd name="connsiteY17" fmla="*/ 6858000 h 6858000"/>
                <a:gd name="connsiteX18" fmla="*/ 0 w 12192000"/>
                <a:gd name="connsiteY1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000" h="6858000">
                  <a:moveTo>
                    <a:pt x="3583673" y="2333624"/>
                  </a:moveTo>
                  <a:cubicBezTo>
                    <a:pt x="2967613" y="2333624"/>
                    <a:pt x="2468198" y="2824041"/>
                    <a:pt x="2468198" y="3429000"/>
                  </a:cubicBezTo>
                  <a:cubicBezTo>
                    <a:pt x="2468198" y="4033959"/>
                    <a:pt x="2967613" y="4524376"/>
                    <a:pt x="3583673" y="4524376"/>
                  </a:cubicBezTo>
                  <a:lnTo>
                    <a:pt x="3583694" y="4524374"/>
                  </a:lnTo>
                  <a:lnTo>
                    <a:pt x="8608307" y="4524374"/>
                  </a:lnTo>
                  <a:lnTo>
                    <a:pt x="8608327" y="4524376"/>
                  </a:lnTo>
                  <a:lnTo>
                    <a:pt x="8608349" y="4524374"/>
                  </a:lnTo>
                  <a:lnTo>
                    <a:pt x="8728919" y="4524374"/>
                  </a:lnTo>
                  <a:lnTo>
                    <a:pt x="8728919" y="4512439"/>
                  </a:lnTo>
                  <a:lnTo>
                    <a:pt x="8833135" y="4502121"/>
                  </a:lnTo>
                  <a:cubicBezTo>
                    <a:pt x="9341439" y="4399982"/>
                    <a:pt x="9723802" y="3958340"/>
                    <a:pt x="9723802" y="3429000"/>
                  </a:cubicBezTo>
                  <a:cubicBezTo>
                    <a:pt x="9723802" y="2899661"/>
                    <a:pt x="9341439" y="2458018"/>
                    <a:pt x="8833135" y="2355879"/>
                  </a:cubicBezTo>
                  <a:lnTo>
                    <a:pt x="8728919" y="2345561"/>
                  </a:lnTo>
                  <a:lnTo>
                    <a:pt x="8728919" y="2333624"/>
                  </a:lnTo>
                  <a:lnTo>
                    <a:pt x="8608327" y="2333624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3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ffectLst>
                  <a:innerShdw blurRad="114300">
                    <a:prstClr val="black"/>
                  </a:inn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7" y="-1"/>
              <a:ext cx="19268" cy="174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4204" y="1670813"/>
            <a:ext cx="517781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再见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Bye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-48577" y="213995"/>
            <a:ext cx="530034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《HSK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标准教程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6--</a:t>
            </a:r>
            <a:r>
              <a:rPr lang="zh-CN" altLang="en-US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第三十二课</a:t>
            </a:r>
            <a:r>
              <a:rPr lang="en-US" altLang="zh-CN" sz="2800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》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43" y="702214"/>
            <a:ext cx="38811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HSK Standard  Course 6  Lesson32</a:t>
            </a:r>
            <a:endParaRPr lang="en-US" altLang="zh-CN" b="1" noProof="0" dirty="0">
              <a:ln>
                <a:noFill/>
              </a:ln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806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69006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331541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602518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24338" y="1430972"/>
            <a:ext cx="2531110" cy="4667885"/>
            <a:chOff x="10086718" y="515937"/>
            <a:chExt cx="2531110" cy="4667885"/>
          </a:xfrm>
        </p:grpSpPr>
        <p:pic>
          <p:nvPicPr>
            <p:cNvPr id="13" name="图片 12" descr="C:\Users\38577\Desktop\蓝色.png蓝色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10086718" y="1584642"/>
              <a:ext cx="2531110" cy="3599180"/>
            </a:xfrm>
            <a:prstGeom prst="rect">
              <a:avLst/>
            </a:prstGeom>
          </p:spPr>
        </p:pic>
        <p:sp>
          <p:nvSpPr>
            <p:cNvPr id="20" name="任意多边形: 形状 19"/>
            <p:cNvSpPr/>
            <p:nvPr/>
          </p:nvSpPr>
          <p:spPr>
            <a:xfrm>
              <a:off x="10912971" y="515937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690245" y="4646930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他背叛了朋友。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37121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小红上进心很强，什么事都不甘落后。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052185" y="4646930"/>
            <a:ext cx="25336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哥哥是一个有理想有抱负的好青年。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8839200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他是一位很有魄力的领导。</a:t>
            </a:r>
            <a:endParaRPr lang="en-US" altLang="zh-CN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605790" y="2943225"/>
            <a:ext cx="253111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buClrTx/>
              <a:buSzTx/>
              <a:buNone/>
            </a:pP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bèi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pàn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背叛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>
              <a:buClrTx/>
              <a:buSzTx/>
              <a:buNone/>
            </a:pPr>
            <a:r>
              <a:rPr lang="en-US" altLang="zh-CN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sz="16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betray</a:t>
            </a:r>
            <a:endParaRPr lang="en-US" altLang="zh-CN" sz="16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3248025" y="2943225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shàng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jìn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上进</a:t>
            </a:r>
            <a:endParaRPr lang="zh-CN" altLang="en-US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be self-motivated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5890260" y="2943225"/>
            <a:ext cx="28232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bào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fù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抱负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 ambition, aspiration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9" name="生词 4"/>
          <p:cNvSpPr txBox="1"/>
          <p:nvPr/>
        </p:nvSpPr>
        <p:spPr>
          <a:xfrm>
            <a:off x="8824595" y="2898775"/>
            <a:ext cx="25311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pò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lì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魄力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n.daring and resolution,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boldness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22" grpId="0"/>
      <p:bldP spid="30" grpId="0"/>
      <p:bldP spid="35" grpId="0"/>
      <p:bldP spid="37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拉杆"/>
          <p:cNvSpPr/>
          <p:nvPr/>
        </p:nvSpPr>
        <p:spPr>
          <a:xfrm>
            <a:off x="0" y="1800860"/>
            <a:ext cx="12192000" cy="1238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1961336" y="1429385"/>
            <a:ext cx="2531745" cy="4669155"/>
            <a:chOff x="1165046" y="514350"/>
            <a:chExt cx="2531745" cy="4669155"/>
          </a:xfrm>
        </p:grpSpPr>
        <p:pic>
          <p:nvPicPr>
            <p:cNvPr id="10" name="Picture 2" descr="C:\Users\38577\Desktop\橙色.png橙色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5046" y="1583690"/>
              <a:ext cx="2531745" cy="359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任意多边形: 形状 14"/>
            <p:cNvSpPr/>
            <p:nvPr/>
          </p:nvSpPr>
          <p:spPr>
            <a:xfrm>
              <a:off x="1975517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FF9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586683" y="1429385"/>
            <a:ext cx="2530475" cy="4669155"/>
            <a:chOff x="3705241" y="514350"/>
            <a:chExt cx="2530475" cy="4669155"/>
          </a:xfrm>
        </p:grpSpPr>
        <p:pic>
          <p:nvPicPr>
            <p:cNvPr id="8" name="图片 7" descr="C:\Users\38577\Desktop\粉色.png粉色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05241" y="1583690"/>
              <a:ext cx="2530475" cy="3599815"/>
            </a:xfrm>
            <a:prstGeom prst="rect">
              <a:avLst/>
            </a:prstGeom>
          </p:spPr>
        </p:pic>
        <p:sp>
          <p:nvSpPr>
            <p:cNvPr id="18" name="任意多边形: 形状 17"/>
            <p:cNvSpPr/>
            <p:nvPr/>
          </p:nvSpPr>
          <p:spPr>
            <a:xfrm>
              <a:off x="45151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E2A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7296454" y="1429385"/>
            <a:ext cx="2531110" cy="4668520"/>
            <a:chOff x="7406196" y="514350"/>
            <a:chExt cx="2531110" cy="4668520"/>
          </a:xfrm>
        </p:grpSpPr>
        <p:pic>
          <p:nvPicPr>
            <p:cNvPr id="12" name="图片 11" descr="C:\Users\38577\Desktop\红色.png红色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406196" y="1583690"/>
              <a:ext cx="2531110" cy="3599180"/>
            </a:xfrm>
            <a:prstGeom prst="rect">
              <a:avLst/>
            </a:prstGeom>
          </p:spPr>
        </p:pic>
        <p:sp>
          <p:nvSpPr>
            <p:cNvPr id="19" name="任意多边形: 形状 18"/>
            <p:cNvSpPr/>
            <p:nvPr/>
          </p:nvSpPr>
          <p:spPr>
            <a:xfrm>
              <a:off x="8172764" y="514350"/>
              <a:ext cx="910559" cy="914400"/>
            </a:xfrm>
            <a:custGeom>
              <a:avLst/>
              <a:gdLst>
                <a:gd name="connsiteX0" fmla="*/ 453359 w 910559"/>
                <a:gd name="connsiteY0" fmla="*/ 0 h 914400"/>
                <a:gd name="connsiteX1" fmla="*/ 910559 w 910559"/>
                <a:gd name="connsiteY1" fmla="*/ 457200 h 914400"/>
                <a:gd name="connsiteX2" fmla="*/ 453359 w 910559"/>
                <a:gd name="connsiteY2" fmla="*/ 914400 h 914400"/>
                <a:gd name="connsiteX3" fmla="*/ 5448 w 910559"/>
                <a:gd name="connsiteY3" fmla="*/ 549342 h 914400"/>
                <a:gd name="connsiteX4" fmla="*/ 0 w 910559"/>
                <a:gd name="connsiteY4" fmla="*/ 495300 h 914400"/>
                <a:gd name="connsiteX5" fmla="*/ 232451 w 910559"/>
                <a:gd name="connsiteY5" fmla="*/ 495300 h 914400"/>
                <a:gd name="connsiteX6" fmla="*/ 242724 w 910559"/>
                <a:gd name="connsiteY6" fmla="*/ 546181 h 914400"/>
                <a:gd name="connsiteX7" fmla="*/ 453359 w 910559"/>
                <a:gd name="connsiteY7" fmla="*/ 685800 h 914400"/>
                <a:gd name="connsiteX8" fmla="*/ 681959 w 910559"/>
                <a:gd name="connsiteY8" fmla="*/ 457200 h 914400"/>
                <a:gd name="connsiteX9" fmla="*/ 453359 w 910559"/>
                <a:gd name="connsiteY9" fmla="*/ 228600 h 914400"/>
                <a:gd name="connsiteX10" fmla="*/ 242724 w 910559"/>
                <a:gd name="connsiteY10" fmla="*/ 368219 h 914400"/>
                <a:gd name="connsiteX11" fmla="*/ 242066 w 910559"/>
                <a:gd name="connsiteY11" fmla="*/ 371475 h 914400"/>
                <a:gd name="connsiteX12" fmla="*/ 4801 w 910559"/>
                <a:gd name="connsiteY12" fmla="*/ 371475 h 914400"/>
                <a:gd name="connsiteX13" fmla="*/ 5448 w 910559"/>
                <a:gd name="connsiteY13" fmla="*/ 365058 h 914400"/>
                <a:gd name="connsiteX14" fmla="*/ 453359 w 910559"/>
                <a:gd name="connsiteY1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0559" h="914400">
                  <a:moveTo>
                    <a:pt x="453359" y="0"/>
                  </a:moveTo>
                  <a:cubicBezTo>
                    <a:pt x="705864" y="0"/>
                    <a:pt x="910559" y="204695"/>
                    <a:pt x="910559" y="457200"/>
                  </a:cubicBezTo>
                  <a:cubicBezTo>
                    <a:pt x="910559" y="709705"/>
                    <a:pt x="705864" y="914400"/>
                    <a:pt x="453359" y="914400"/>
                  </a:cubicBezTo>
                  <a:cubicBezTo>
                    <a:pt x="232417" y="914400"/>
                    <a:pt x="48080" y="757680"/>
                    <a:pt x="5448" y="549342"/>
                  </a:cubicBezTo>
                  <a:lnTo>
                    <a:pt x="0" y="495300"/>
                  </a:lnTo>
                  <a:lnTo>
                    <a:pt x="232451" y="495300"/>
                  </a:lnTo>
                  <a:lnTo>
                    <a:pt x="242724" y="546181"/>
                  </a:lnTo>
                  <a:cubicBezTo>
                    <a:pt x="277427" y="628229"/>
                    <a:pt x="358670" y="685800"/>
                    <a:pt x="453359" y="685800"/>
                  </a:cubicBezTo>
                  <a:cubicBezTo>
                    <a:pt x="579611" y="685800"/>
                    <a:pt x="681959" y="583452"/>
                    <a:pt x="681959" y="457200"/>
                  </a:cubicBezTo>
                  <a:cubicBezTo>
                    <a:pt x="681959" y="330948"/>
                    <a:pt x="579611" y="228600"/>
                    <a:pt x="453359" y="228600"/>
                  </a:cubicBezTo>
                  <a:cubicBezTo>
                    <a:pt x="358670" y="228600"/>
                    <a:pt x="277427" y="286171"/>
                    <a:pt x="242724" y="368219"/>
                  </a:cubicBezTo>
                  <a:lnTo>
                    <a:pt x="242066" y="371475"/>
                  </a:lnTo>
                  <a:lnTo>
                    <a:pt x="4801" y="371475"/>
                  </a:lnTo>
                  <a:lnTo>
                    <a:pt x="5448" y="365058"/>
                  </a:lnTo>
                  <a:cubicBezTo>
                    <a:pt x="48080" y="156720"/>
                    <a:pt x="232417" y="0"/>
                    <a:pt x="453359" y="0"/>
                  </a:cubicBezTo>
                  <a:close/>
                </a:path>
              </a:pathLst>
            </a:custGeom>
            <a:solidFill>
              <a:srgbClr val="DA0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卡通头像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1459230" cy="1459230"/>
          </a:xfrm>
          <a:prstGeom prst="rect">
            <a:avLst/>
          </a:prstGeom>
        </p:spPr>
      </p:pic>
      <p:sp>
        <p:nvSpPr>
          <p:cNvPr id="5" name="造句 1"/>
          <p:cNvSpPr txBox="1"/>
          <p:nvPr/>
        </p:nvSpPr>
        <p:spPr>
          <a:xfrm>
            <a:off x="1961515" y="4646930"/>
            <a:ext cx="2624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爸爸心胸开阔，从来不计较小事。</a:t>
            </a:r>
            <a:endParaRPr sz="2400" b="1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 fontAlgn="ctr"/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464248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他没意识到他的危险处境。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cs typeface="华文细黑" panose="02010600040101010101" pitchFamily="2" charset="-122"/>
              <a:sym typeface="+mn-ea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7323455" y="4646930"/>
            <a:ext cx="2533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 sz="3000">
                <a:solidFill>
                  <a:srgbClr val="2A2A2B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华文细黑" panose="02010600040101010101" pitchFamily="2" charset="-122"/>
                <a:sym typeface="华文细黑" panose="02010600040101010101" pitchFamily="2" charset="-122"/>
              </a:defRPr>
            </a:pPr>
            <a:r>
              <a:rPr sz="2400" b="1" dirty="0">
                <a:solidFill>
                  <a:schemeClr val="bg2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她丈夫一死她受到沉重的打击。</a:t>
            </a:r>
            <a:endParaRPr lang="zh-CN" altLang="en-US" sz="2400" b="1" kern="100" dirty="0">
              <a:solidFill>
                <a:schemeClr val="bg2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166805" y="214290"/>
            <a:ext cx="89535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生词</a:t>
            </a:r>
            <a:endParaRPr lang="zh-CN" altLang="en-US" sz="2800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238243" y="702214"/>
            <a:ext cx="128206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gradFill flip="none" rotWithShape="1">
                  <a:gsLst>
                    <a:gs pos="0">
                      <a:srgbClr val="E3C982"/>
                    </a:gs>
                    <a:gs pos="95000">
                      <a:srgbClr val="B29054"/>
                    </a:gs>
                  </a:gsLst>
                  <a:lin ang="0" scaled="1"/>
                  <a:tileRect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New Word</a:t>
            </a:r>
            <a:endParaRPr lang="en-US" b="1" dirty="0">
              <a:gradFill flip="none" rotWithShape="1">
                <a:gsLst>
                  <a:gs pos="0">
                    <a:srgbClr val="E3C982"/>
                  </a:gs>
                  <a:gs pos="95000">
                    <a:srgbClr val="B29054"/>
                  </a:gs>
                </a:gsLst>
                <a:lin ang="0" scaled="1"/>
                <a:tileRect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生词 1"/>
          <p:cNvSpPr txBox="1"/>
          <p:nvPr/>
        </p:nvSpPr>
        <p:spPr>
          <a:xfrm>
            <a:off x="1961515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kāi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kuò</a:t>
            </a:r>
            <a:endParaRPr sz="4400" b="1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开阔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adj.open,broad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5" name="生词 2"/>
          <p:cNvSpPr txBox="1"/>
          <p:nvPr/>
        </p:nvSpPr>
        <p:spPr>
          <a:xfrm>
            <a:off x="458597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chǔ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jìng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处境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n.situation,position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7" name="生词 3"/>
          <p:cNvSpPr txBox="1"/>
          <p:nvPr/>
        </p:nvSpPr>
        <p:spPr>
          <a:xfrm>
            <a:off x="7296150" y="2702560"/>
            <a:ext cx="25311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dǎ</a:t>
            </a:r>
            <a:r>
              <a:rPr lang="en-US"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sz="4400" b="1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jī</a:t>
            </a:r>
            <a:endParaRPr lang="en-US" altLang="zh-CN" sz="4400" b="1" kern="1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zh-CN" altLang="en-US" sz="44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打击</a:t>
            </a:r>
            <a:endParaRPr lang="zh-CN" altLang="en-US" sz="44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ctr" fontAlgn="ctr"/>
            <a:r>
              <a:rPr lang="en-US" altLang="zh-CN" sz="1600" b="1" kern="1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v.to hit,to strike</a:t>
            </a:r>
            <a:endParaRPr lang="en-US" altLang="zh-CN" sz="1600" b="1" kern="1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30" grpId="0"/>
      <p:bldP spid="35" grpId="0"/>
      <p:bldP spid="3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PA" val="v5.2.11"/>
</p:tagLst>
</file>

<file path=ppt/tags/tag136.xml><?xml version="1.0" encoding="utf-8"?>
<p:tagLst xmlns:p="http://schemas.openxmlformats.org/presentationml/2006/main">
  <p:tag name="PA" val="v5.2.11"/>
</p:tagLst>
</file>

<file path=ppt/tags/tag137.xml><?xml version="1.0" encoding="utf-8"?>
<p:tagLst xmlns:p="http://schemas.openxmlformats.org/presentationml/2006/main">
  <p:tag name="PA" val="v5.2.11"/>
</p:tagLst>
</file>

<file path=ppt/tags/tag138.xml><?xml version="1.0" encoding="utf-8"?>
<p:tagLst xmlns:p="http://schemas.openxmlformats.org/presentationml/2006/main">
  <p:tag name="PA" val="v5.2.11"/>
</p:tagLst>
</file>

<file path=ppt/tags/tag139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5.2.11"/>
</p:tagLst>
</file>

<file path=ppt/tags/tag141.xml><?xml version="1.0" encoding="utf-8"?>
<p:tagLst xmlns:p="http://schemas.openxmlformats.org/presentationml/2006/main">
  <p:tag name="PA" val="v5.2.11"/>
</p:tagLst>
</file>

<file path=ppt/tags/tag142.xml><?xml version="1.0" encoding="utf-8"?>
<p:tagLst xmlns:p="http://schemas.openxmlformats.org/presentationml/2006/main">
  <p:tag name="PA" val="v5.2.11"/>
</p:tagLst>
</file>

<file path=ppt/tags/tag143.xml><?xml version="1.0" encoding="utf-8"?>
<p:tagLst xmlns:p="http://schemas.openxmlformats.org/presentationml/2006/main">
  <p:tag name="PA" val="v5.2.11"/>
</p:tagLst>
</file>

<file path=ppt/tags/tag144.xml><?xml version="1.0" encoding="utf-8"?>
<p:tagLst xmlns:p="http://schemas.openxmlformats.org/presentationml/2006/main">
  <p:tag name="PA" val="v5.2.11"/>
</p:tagLst>
</file>

<file path=ppt/tags/tag145.xml><?xml version="1.0" encoding="utf-8"?>
<p:tagLst xmlns:p="http://schemas.openxmlformats.org/presentationml/2006/main">
  <p:tag name="PA" val="v5.2.11"/>
</p:tagLst>
</file>

<file path=ppt/tags/tag146.xml><?xml version="1.0" encoding="utf-8"?>
<p:tagLst xmlns:p="http://schemas.openxmlformats.org/presentationml/2006/main">
  <p:tag name="PA" val="v5.2.11"/>
</p:tagLst>
</file>

<file path=ppt/tags/tag147.xml><?xml version="1.0" encoding="utf-8"?>
<p:tagLst xmlns:p="http://schemas.openxmlformats.org/presentationml/2006/main">
  <p:tag name="PA" val="v5.2.11"/>
</p:tagLst>
</file>

<file path=ppt/tags/tag148.xml><?xml version="1.0" encoding="utf-8"?>
<p:tagLst xmlns:p="http://schemas.openxmlformats.org/presentationml/2006/main">
  <p:tag name="PA" val="v5.2.11"/>
</p:tagLst>
</file>

<file path=ppt/tags/tag149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PA" val="v5.2.11"/>
</p:tagLst>
</file>

<file path=ppt/tags/tag151.xml><?xml version="1.0" encoding="utf-8"?>
<p:tagLst xmlns:p="http://schemas.openxmlformats.org/presentationml/2006/main">
  <p:tag name="PA" val="v5.2.11"/>
</p:tagLst>
</file>

<file path=ppt/tags/tag152.xml><?xml version="1.0" encoding="utf-8"?>
<p:tagLst xmlns:p="http://schemas.openxmlformats.org/presentationml/2006/main">
  <p:tag name="PA" val="v5.2.11"/>
</p:tagLst>
</file>

<file path=ppt/tags/tag153.xml><?xml version="1.0" encoding="utf-8"?>
<p:tagLst xmlns:p="http://schemas.openxmlformats.org/presentationml/2006/main">
  <p:tag name="PA" val="v5.2.11"/>
</p:tagLst>
</file>

<file path=ppt/tags/tag154.xml><?xml version="1.0" encoding="utf-8"?>
<p:tagLst xmlns:p="http://schemas.openxmlformats.org/presentationml/2006/main">
  <p:tag name="PA" val="v5.2.11"/>
</p:tagLst>
</file>

<file path=ppt/tags/tag155.xml><?xml version="1.0" encoding="utf-8"?>
<p:tagLst xmlns:p="http://schemas.openxmlformats.org/presentationml/2006/main">
  <p:tag name="PA" val="v5.2.11"/>
</p:tagLst>
</file>

<file path=ppt/tags/tag156.xml><?xml version="1.0" encoding="utf-8"?>
<p:tagLst xmlns:p="http://schemas.openxmlformats.org/presentationml/2006/main">
  <p:tag name="PA" val="v5.2.11"/>
</p:tagLst>
</file>

<file path=ppt/tags/tag157.xml><?xml version="1.0" encoding="utf-8"?>
<p:tagLst xmlns:p="http://schemas.openxmlformats.org/presentationml/2006/main">
  <p:tag name="PA" val="v5.2.11"/>
</p:tagLst>
</file>

<file path=ppt/tags/tag158.xml><?xml version="1.0" encoding="utf-8"?>
<p:tagLst xmlns:p="http://schemas.openxmlformats.org/presentationml/2006/main">
  <p:tag name="PA" val="v5.2.11"/>
</p:tagLst>
</file>

<file path=ppt/tags/tag159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11"/>
</p:tagLst>
</file>

<file path=ppt/tags/tag161.xml><?xml version="1.0" encoding="utf-8"?>
<p:tagLst xmlns:p="http://schemas.openxmlformats.org/presentationml/2006/main">
  <p:tag name="PA" val="v5.2.11"/>
</p:tagLst>
</file>

<file path=ppt/tags/tag162.xml><?xml version="1.0" encoding="utf-8"?>
<p:tagLst xmlns:p="http://schemas.openxmlformats.org/presentationml/2006/main">
  <p:tag name="PA" val="v5.2.11"/>
</p:tagLst>
</file>

<file path=ppt/tags/tag163.xml><?xml version="1.0" encoding="utf-8"?>
<p:tagLst xmlns:p="http://schemas.openxmlformats.org/presentationml/2006/main">
  <p:tag name="PA" val="v5.2.11"/>
</p:tagLst>
</file>

<file path=ppt/tags/tag164.xml><?xml version="1.0" encoding="utf-8"?>
<p:tagLst xmlns:p="http://schemas.openxmlformats.org/presentationml/2006/main">
  <p:tag name="PA" val="v5.2.11"/>
</p:tagLst>
</file>

<file path=ppt/tags/tag165.xml><?xml version="1.0" encoding="utf-8"?>
<p:tagLst xmlns:p="http://schemas.openxmlformats.org/presentationml/2006/main">
  <p:tag name="PA" val="v5.2.11"/>
</p:tagLst>
</file>

<file path=ppt/tags/tag166.xml><?xml version="1.0" encoding="utf-8"?>
<p:tagLst xmlns:p="http://schemas.openxmlformats.org/presentationml/2006/main">
  <p:tag name="PA" val="v5.2.11"/>
</p:tagLst>
</file>

<file path=ppt/tags/tag167.xml><?xml version="1.0" encoding="utf-8"?>
<p:tagLst xmlns:p="http://schemas.openxmlformats.org/presentationml/2006/main">
  <p:tag name="PA" val="v5.2.11"/>
</p:tagLst>
</file>

<file path=ppt/tags/tag168.xml><?xml version="1.0" encoding="utf-8"?>
<p:tagLst xmlns:p="http://schemas.openxmlformats.org/presentationml/2006/main">
  <p:tag name="PA" val="v5.2.11"/>
</p:tagLst>
</file>

<file path=ppt/tags/tag169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1"/>
</p:tagLst>
</file>

<file path=ppt/tags/tag171.xml><?xml version="1.0" encoding="utf-8"?>
<p:tagLst xmlns:p="http://schemas.openxmlformats.org/presentationml/2006/main">
  <p:tag name="PA" val="v5.2.11"/>
</p:tagLst>
</file>

<file path=ppt/tags/tag172.xml><?xml version="1.0" encoding="utf-8"?>
<p:tagLst xmlns:p="http://schemas.openxmlformats.org/presentationml/2006/main">
  <p:tag name="PA" val="v5.2.11"/>
</p:tagLst>
</file>

<file path=ppt/tags/tag173.xml><?xml version="1.0" encoding="utf-8"?>
<p:tagLst xmlns:p="http://schemas.openxmlformats.org/presentationml/2006/main">
  <p:tag name="PA" val="v5.2.11"/>
</p:tagLst>
</file>

<file path=ppt/tags/tag174.xml><?xml version="1.0" encoding="utf-8"?>
<p:tagLst xmlns:p="http://schemas.openxmlformats.org/presentationml/2006/main">
  <p:tag name="PA" val="v5.2.11"/>
</p:tagLst>
</file>

<file path=ppt/tags/tag175.xml><?xml version="1.0" encoding="utf-8"?>
<p:tagLst xmlns:p="http://schemas.openxmlformats.org/presentationml/2006/main">
  <p:tag name="PA" val="v5.2.11"/>
</p:tagLst>
</file>

<file path=ppt/tags/tag176.xml><?xml version="1.0" encoding="utf-8"?>
<p:tagLst xmlns:p="http://schemas.openxmlformats.org/presentationml/2006/main">
  <p:tag name="PA" val="v5.2.11"/>
</p:tagLst>
</file>

<file path=ppt/tags/tag177.xml><?xml version="1.0" encoding="utf-8"?>
<p:tagLst xmlns:p="http://schemas.openxmlformats.org/presentationml/2006/main">
  <p:tag name="PA" val="v5.2.11"/>
</p:tagLst>
</file>

<file path=ppt/tags/tag178.xml><?xml version="1.0" encoding="utf-8"?>
<p:tagLst xmlns:p="http://schemas.openxmlformats.org/presentationml/2006/main">
  <p:tag name="PA" val="v5.2.11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3.xml><?xml version="1.0" encoding="utf-8"?>
<p:tagLst xmlns:p="http://schemas.openxmlformats.org/presentationml/2006/main">
  <p:tag name="KSO_WM_UNIT_PLACING_PICTURE_USER_VIEWPORT" val="{&quot;height&quot;:1984.251968503937,&quot;width&quot;:2551.181102362205}"/>
</p:tagLst>
</file>

<file path=ppt/tags/tag184.xml><?xml version="1.0" encoding="utf-8"?>
<p:tagLst xmlns:p="http://schemas.openxmlformats.org/presentationml/2006/main">
  <p:tag name="KSO_WM_UNIT_PLACING_PICTURE_USER_VIEWPORT" val="{&quot;height&quot;:3968.50390625,&quot;width&quot;:4468.000000000002}"/>
</p:tagLst>
</file>

<file path=ppt/tags/tag1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PECIAL_SOURCE" val="bdnull"/>
</p:tagLst>
</file>

<file path=ppt/tags/tag191.xml><?xml version="1.0" encoding="utf-8"?>
<p:tagLst xmlns:p="http://schemas.openxmlformats.org/presentationml/2006/main">
  <p:tag name="PA" val="v5.2.11"/>
</p:tagLst>
</file>

<file path=ppt/tags/tag192.xml><?xml version="1.0" encoding="utf-8"?>
<p:tagLst xmlns:p="http://schemas.openxmlformats.org/presentationml/2006/main">
  <p:tag name="PA" val="v5.2.11"/>
</p:tagLst>
</file>

<file path=ppt/tags/tag193.xml><?xml version="1.0" encoding="utf-8"?>
<p:tagLst xmlns:p="http://schemas.openxmlformats.org/presentationml/2006/main">
  <p:tag name="PA" val="v5.2.11"/>
</p:tagLst>
</file>

<file path=ppt/tags/tag194.xml><?xml version="1.0" encoding="utf-8"?>
<p:tagLst xmlns:p="http://schemas.openxmlformats.org/presentationml/2006/main">
  <p:tag name="PA" val="v5.2.11"/>
</p:tagLst>
</file>

<file path=ppt/tags/tag195.xml><?xml version="1.0" encoding="utf-8"?>
<p:tagLst xmlns:p="http://schemas.openxmlformats.org/presentationml/2006/main">
  <p:tag name="PA" val="v5.2.11"/>
</p:tagLst>
</file>

<file path=ppt/tags/tag196.xml><?xml version="1.0" encoding="utf-8"?>
<p:tagLst xmlns:p="http://schemas.openxmlformats.org/presentationml/2006/main">
  <p:tag name="PA" val="v5.2.11"/>
</p:tagLst>
</file>

<file path=ppt/tags/tag197.xml><?xml version="1.0" encoding="utf-8"?>
<p:tagLst xmlns:p="http://schemas.openxmlformats.org/presentationml/2006/main">
  <p:tag name="PA" val="v5.2.11"/>
</p:tagLst>
</file>

<file path=ppt/tags/tag198.xml><?xml version="1.0" encoding="utf-8"?>
<p:tagLst xmlns:p="http://schemas.openxmlformats.org/presentationml/2006/main">
  <p:tag name="PA" val="v5.2.11"/>
</p:tagLst>
</file>

<file path=ppt/tags/tag19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1"/>
</p:tagLst>
</file>

<file path=ppt/tags/tag201.xml><?xml version="1.0" encoding="utf-8"?>
<p:tagLst xmlns:p="http://schemas.openxmlformats.org/presentationml/2006/main">
  <p:tag name="PA" val="v5.2.11"/>
</p:tagLst>
</file>

<file path=ppt/tags/tag202.xml><?xml version="1.0" encoding="utf-8"?>
<p:tagLst xmlns:p="http://schemas.openxmlformats.org/presentationml/2006/main">
  <p:tag name="PA" val="v5.2.11"/>
</p:tagLst>
</file>

<file path=ppt/tags/tag203.xml><?xml version="1.0" encoding="utf-8"?>
<p:tagLst xmlns:p="http://schemas.openxmlformats.org/presentationml/2006/main">
  <p:tag name="PA" val="v5.2.11"/>
</p:tagLst>
</file>

<file path=ppt/tags/tag204.xml><?xml version="1.0" encoding="utf-8"?>
<p:tagLst xmlns:p="http://schemas.openxmlformats.org/presentationml/2006/main">
  <p:tag name="PA" val="v5.2.11"/>
</p:tagLst>
</file>

<file path=ppt/tags/tag205.xml><?xml version="1.0" encoding="utf-8"?>
<p:tagLst xmlns:p="http://schemas.openxmlformats.org/presentationml/2006/main">
  <p:tag name="PA" val="v5.2.11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</p:tagLst>
</file>

<file path=ppt/tags/tag209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PA" val="v5.2.11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</p:tagLst>
</file>

<file path=ppt/tags/tag213.xml><?xml version="1.0" encoding="utf-8"?>
<p:tagLst xmlns:p="http://schemas.openxmlformats.org/presentationml/2006/main">
  <p:tag name="PA" val="v5.2.11"/>
</p:tagLst>
</file>

<file path=ppt/tags/tag214.xml><?xml version="1.0" encoding="utf-8"?>
<p:tagLst xmlns:p="http://schemas.openxmlformats.org/presentationml/2006/main">
  <p:tag name="PA" val="v5.2.11"/>
</p:tagLst>
</file>

<file path=ppt/tags/tag215.xml><?xml version="1.0" encoding="utf-8"?>
<p:tagLst xmlns:p="http://schemas.openxmlformats.org/presentationml/2006/main">
  <p:tag name="PA" val="v5.2.11"/>
</p:tagLst>
</file>

<file path=ppt/tags/tag216.xml><?xml version="1.0" encoding="utf-8"?>
<p:tagLst xmlns:p="http://schemas.openxmlformats.org/presentationml/2006/main">
  <p:tag name="PA" val="v5.2.11"/>
</p:tagLst>
</file>

<file path=ppt/tags/tag217.xml><?xml version="1.0" encoding="utf-8"?>
<p:tagLst xmlns:p="http://schemas.openxmlformats.org/presentationml/2006/main">
  <p:tag name="PA" val="v5.2.11"/>
</p:tagLst>
</file>

<file path=ppt/tags/tag218.xml><?xml version="1.0" encoding="utf-8"?>
<p:tagLst xmlns:p="http://schemas.openxmlformats.org/presentationml/2006/main">
  <p:tag name="PA" val="v5.2.11"/>
</p:tagLst>
</file>

<file path=ppt/tags/tag219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PA" val="v5.2.11"/>
</p:tagLst>
</file>

<file path=ppt/tags/tag221.xml><?xml version="1.0" encoding="utf-8"?>
<p:tagLst xmlns:p="http://schemas.openxmlformats.org/presentationml/2006/main">
  <p:tag name="PA" val="v5.2.11"/>
</p:tagLst>
</file>

<file path=ppt/tags/tag222.xml><?xml version="1.0" encoding="utf-8"?>
<p:tagLst xmlns:p="http://schemas.openxmlformats.org/presentationml/2006/main">
  <p:tag name="PA" val="v5.2.11"/>
</p:tagLst>
</file>

<file path=ppt/tags/tag223.xml><?xml version="1.0" encoding="utf-8"?>
<p:tagLst xmlns:p="http://schemas.openxmlformats.org/presentationml/2006/main">
  <p:tag name="PA" val="v5.2.11"/>
</p:tagLst>
</file>

<file path=ppt/tags/tag224.xml><?xml version="1.0" encoding="utf-8"?>
<p:tagLst xmlns:p="http://schemas.openxmlformats.org/presentationml/2006/main">
  <p:tag name="PA" val="v5.2.11"/>
</p:tagLst>
</file>

<file path=ppt/tags/tag225.xml><?xml version="1.0" encoding="utf-8"?>
<p:tagLst xmlns:p="http://schemas.openxmlformats.org/presentationml/2006/main">
  <p:tag name="PA" val="v5.2.11"/>
</p:tagLst>
</file>

<file path=ppt/tags/tag226.xml><?xml version="1.0" encoding="utf-8"?>
<p:tagLst xmlns:p="http://schemas.openxmlformats.org/presentationml/2006/main">
  <p:tag name="PA" val="v5.2.11"/>
</p:tagLst>
</file>

<file path=ppt/tags/tag227.xml><?xml version="1.0" encoding="utf-8"?>
<p:tagLst xmlns:p="http://schemas.openxmlformats.org/presentationml/2006/main">
  <p:tag name="PA" val="v5.2.11"/>
</p:tagLst>
</file>

<file path=ppt/tags/tag228.xml><?xml version="1.0" encoding="utf-8"?>
<p:tagLst xmlns:p="http://schemas.openxmlformats.org/presentationml/2006/main">
  <p:tag name="PA" val="v5.2.11"/>
</p:tagLst>
</file>

<file path=ppt/tags/tag229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PA" val="v5.2.11"/>
</p:tagLst>
</file>

<file path=ppt/tags/tag231.xml><?xml version="1.0" encoding="utf-8"?>
<p:tagLst xmlns:p="http://schemas.openxmlformats.org/presentationml/2006/main">
  <p:tag name="PA" val="v5.2.11"/>
</p:tagLst>
</file>

<file path=ppt/tags/tag232.xml><?xml version="1.0" encoding="utf-8"?>
<p:tagLst xmlns:p="http://schemas.openxmlformats.org/presentationml/2006/main">
  <p:tag name="PA" val="v5.2.11"/>
</p:tagLst>
</file>

<file path=ppt/tags/tag233.xml><?xml version="1.0" encoding="utf-8"?>
<p:tagLst xmlns:p="http://schemas.openxmlformats.org/presentationml/2006/main">
  <p:tag name="PA" val="v5.2.11"/>
</p:tagLst>
</file>

<file path=ppt/tags/tag234.xml><?xml version="1.0" encoding="utf-8"?>
<p:tagLst xmlns:p="http://schemas.openxmlformats.org/presentationml/2006/main">
  <p:tag name="PA" val="v5.2.11"/>
</p:tagLst>
</file>

<file path=ppt/tags/tag235.xml><?xml version="1.0" encoding="utf-8"?>
<p:tagLst xmlns:p="http://schemas.openxmlformats.org/presentationml/2006/main">
  <p:tag name="PA" val="v5.2.11"/>
</p:tagLst>
</file>

<file path=ppt/tags/tag236.xml><?xml version="1.0" encoding="utf-8"?>
<p:tagLst xmlns:p="http://schemas.openxmlformats.org/presentationml/2006/main">
  <p:tag name="PA" val="v5.2.11"/>
</p:tagLst>
</file>

<file path=ppt/tags/tag237.xml><?xml version="1.0" encoding="utf-8"?>
<p:tagLst xmlns:p="http://schemas.openxmlformats.org/presentationml/2006/main">
  <p:tag name="PA" val="v5.2.11"/>
</p:tagLst>
</file>

<file path=ppt/tags/tag238.xml><?xml version="1.0" encoding="utf-8"?>
<p:tagLst xmlns:p="http://schemas.openxmlformats.org/presentationml/2006/main">
  <p:tag name="PA" val="v5.2.11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PA" val="v5.2.11"/>
</p:tagLst>
</file>

<file path=ppt/tags/tag242.xml><?xml version="1.0" encoding="utf-8"?>
<p:tagLst xmlns:p="http://schemas.openxmlformats.org/presentationml/2006/main">
  <p:tag name="PA" val="v5.2.11"/>
</p:tagLst>
</file>

<file path=ppt/tags/tag243.xml><?xml version="1.0" encoding="utf-8"?>
<p:tagLst xmlns:p="http://schemas.openxmlformats.org/presentationml/2006/main">
  <p:tag name="PA" val="v5.2.11"/>
</p:tagLst>
</file>

<file path=ppt/tags/tag244.xml><?xml version="1.0" encoding="utf-8"?>
<p:tagLst xmlns:p="http://schemas.openxmlformats.org/presentationml/2006/main">
  <p:tag name="PA" val="v5.2.11"/>
</p:tagLst>
</file>

<file path=ppt/tags/tag245.xml><?xml version="1.0" encoding="utf-8"?>
<p:tagLst xmlns:p="http://schemas.openxmlformats.org/presentationml/2006/main">
  <p:tag name="PA" val="v5.2.11"/>
</p:tagLst>
</file>

<file path=ppt/tags/tag246.xml><?xml version="1.0" encoding="utf-8"?>
<p:tagLst xmlns:p="http://schemas.openxmlformats.org/presentationml/2006/main">
  <p:tag name="PA" val="v5.2.11"/>
</p:tagLst>
</file>

<file path=ppt/tags/tag247.xml><?xml version="1.0" encoding="utf-8"?>
<p:tagLst xmlns:p="http://schemas.openxmlformats.org/presentationml/2006/main">
  <p:tag name="PA" val="v5.2.11"/>
</p:tagLst>
</file>

<file path=ppt/tags/tag248.xml><?xml version="1.0" encoding="utf-8"?>
<p:tagLst xmlns:p="http://schemas.openxmlformats.org/presentationml/2006/main">
  <p:tag name="PA" val="v5.2.11"/>
</p:tagLst>
</file>

<file path=ppt/tags/tag249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PA" val="v5.2.11"/>
</p:tagLst>
</file>

<file path=ppt/tags/tag251.xml><?xml version="1.0" encoding="utf-8"?>
<p:tagLst xmlns:p="http://schemas.openxmlformats.org/presentationml/2006/main">
  <p:tag name="PA" val="v5.2.11"/>
</p:tagLst>
</file>

<file path=ppt/tags/tag252.xml><?xml version="1.0" encoding="utf-8"?>
<p:tagLst xmlns:p="http://schemas.openxmlformats.org/presentationml/2006/main">
  <p:tag name="PA" val="v5.2.11"/>
</p:tagLst>
</file>

<file path=ppt/tags/tag253.xml><?xml version="1.0" encoding="utf-8"?>
<p:tagLst xmlns:p="http://schemas.openxmlformats.org/presentationml/2006/main">
  <p:tag name="PA" val="v5.2.11"/>
</p:tagLst>
</file>

<file path=ppt/tags/tag254.xml><?xml version="1.0" encoding="utf-8"?>
<p:tagLst xmlns:p="http://schemas.openxmlformats.org/presentationml/2006/main">
  <p:tag name="PA" val="v5.2.11"/>
</p:tagLst>
</file>

<file path=ppt/tags/tag255.xml><?xml version="1.0" encoding="utf-8"?>
<p:tagLst xmlns:p="http://schemas.openxmlformats.org/presentationml/2006/main">
  <p:tag name="PA" val="v5.2.11"/>
</p:tagLst>
</file>

<file path=ppt/tags/tag256.xml><?xml version="1.0" encoding="utf-8"?>
<p:tagLst xmlns:p="http://schemas.openxmlformats.org/presentationml/2006/main">
  <p:tag name="PA" val="v5.2.11"/>
</p:tagLst>
</file>

<file path=ppt/tags/tag257.xml><?xml version="1.0" encoding="utf-8"?>
<p:tagLst xmlns:p="http://schemas.openxmlformats.org/presentationml/2006/main">
  <p:tag name="PA" val="v5.2.11"/>
</p:tagLst>
</file>

<file path=ppt/tags/tag258.xml><?xml version="1.0" encoding="utf-8"?>
<p:tagLst xmlns:p="http://schemas.openxmlformats.org/presentationml/2006/main">
  <p:tag name="PA" val="v5.2.11"/>
</p:tagLst>
</file>

<file path=ppt/tags/tag259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PA" val="v5.2.11"/>
</p:tagLst>
</file>

<file path=ppt/tags/tag261.xml><?xml version="1.0" encoding="utf-8"?>
<p:tagLst xmlns:p="http://schemas.openxmlformats.org/presentationml/2006/main">
  <p:tag name="PA" val="v5.2.11"/>
</p:tagLst>
</file>

<file path=ppt/tags/tag262.xml><?xml version="1.0" encoding="utf-8"?>
<p:tagLst xmlns:p="http://schemas.openxmlformats.org/presentationml/2006/main">
  <p:tag name="PA" val="v5.2.11"/>
</p:tagLst>
</file>

<file path=ppt/tags/tag263.xml><?xml version="1.0" encoding="utf-8"?>
<p:tagLst xmlns:p="http://schemas.openxmlformats.org/presentationml/2006/main">
  <p:tag name="PA" val="v5.2.11"/>
</p:tagLst>
</file>

<file path=ppt/tags/tag264.xml><?xml version="1.0" encoding="utf-8"?>
<p:tagLst xmlns:p="http://schemas.openxmlformats.org/presentationml/2006/main">
  <p:tag name="PA" val="v5.2.11"/>
</p:tagLst>
</file>

<file path=ppt/tags/tag265.xml><?xml version="1.0" encoding="utf-8"?>
<p:tagLst xmlns:p="http://schemas.openxmlformats.org/presentationml/2006/main">
  <p:tag name="PA" val="v5.2.11"/>
</p:tagLst>
</file>

<file path=ppt/tags/tag266.xml><?xml version="1.0" encoding="utf-8"?>
<p:tagLst xmlns:p="http://schemas.openxmlformats.org/presentationml/2006/main">
  <p:tag name="PA" val="v5.2.11"/>
</p:tagLst>
</file>

<file path=ppt/tags/tag267.xml><?xml version="1.0" encoding="utf-8"?>
<p:tagLst xmlns:p="http://schemas.openxmlformats.org/presentationml/2006/main">
  <p:tag name="PA" val="v5.2.11"/>
</p:tagLst>
</file>

<file path=ppt/tags/tag268.xml><?xml version="1.0" encoding="utf-8"?>
<p:tagLst xmlns:p="http://schemas.openxmlformats.org/presentationml/2006/main">
  <p:tag name="PA" val="v5.2.11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</p:tagLst>
</file>

<file path=ppt/tags/tag277.xml><?xml version="1.0" encoding="utf-8"?>
<p:tagLst xmlns:p="http://schemas.openxmlformats.org/presentationml/2006/main">
  <p:tag name="PA" val="v5.2.11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PA" val="v5.2.11"/>
</p:tagLst>
</file>

<file path=ppt/tags/tag281.xml><?xml version="1.0" encoding="utf-8"?>
<p:tagLst xmlns:p="http://schemas.openxmlformats.org/presentationml/2006/main">
  <p:tag name="PA" val="v5.2.11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</p:tagLst>
</file>

<file path=ppt/tags/tag292.xml><?xml version="1.0" encoding="utf-8"?>
<p:tagLst xmlns:p="http://schemas.openxmlformats.org/presentationml/2006/main">
  <p:tag name="PA" val="v5.2.11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</p:tagLst>
</file>

<file path=ppt/tags/tag296.xml><?xml version="1.0" encoding="utf-8"?>
<p:tagLst xmlns:p="http://schemas.openxmlformats.org/presentationml/2006/main">
  <p:tag name="PA" val="v5.2.11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</p:tagLst>
</file>

<file path=ppt/tags/tag307.xml><?xml version="1.0" encoding="utf-8"?>
<p:tagLst xmlns:p="http://schemas.openxmlformats.org/presentationml/2006/main">
  <p:tag name="KSO_WM_UNIT_TABLE_BEAUTIFY" val="smartTable{a3504bfe-9be4-4cbb-8cd9-10c76e4b185a}"/>
</p:tagLst>
</file>

<file path=ppt/tags/tag3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p="http://schemas.openxmlformats.org/presentationml/2006/main">
  <p:tag name="KSO_WM_UNIT_TABLE_BEAUTIFY" val="smartTable{87614cb0-3adb-4a92-b5f7-4cdfa53a4c9e}"/>
  <p:tag name="TABLE_ENDDRAG_ORIGIN_RECT" val="662*215"/>
  <p:tag name="TABLE_ENDDRAG_RECT" val="199*260*662*215"/>
</p:tagLst>
</file>

<file path=ppt/tags/tag3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318.xml><?xml version="1.0" encoding="utf-8"?>
<p:tagLst xmlns:p="http://schemas.openxmlformats.org/presentationml/2006/main">
  <p:tag name="KSO_WM_SPECIAL_SOURCE" val="bdnull"/>
</p:tagLst>
</file>

<file path=ppt/tags/tag319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PA" val="v5.2.11"/>
</p:tagLst>
</file>

<file path=ppt/tags/tag321.xml><?xml version="1.0" encoding="utf-8"?>
<p:tagLst xmlns:p="http://schemas.openxmlformats.org/presentationml/2006/main">
  <p:tag name="PA" val="v5.2.11"/>
</p:tagLst>
</file>

<file path=ppt/tags/tag322.xml><?xml version="1.0" encoding="utf-8"?>
<p:tagLst xmlns:p="http://schemas.openxmlformats.org/presentationml/2006/main">
  <p:tag name="PA" val="v5.2.11"/>
</p:tagLst>
</file>

<file path=ppt/tags/tag323.xml><?xml version="1.0" encoding="utf-8"?>
<p:tagLst xmlns:p="http://schemas.openxmlformats.org/presentationml/2006/main">
  <p:tag name="PA" val="v5.2.11"/>
</p:tagLst>
</file>

<file path=ppt/tags/tag324.xml><?xml version="1.0" encoding="utf-8"?>
<p:tagLst xmlns:p="http://schemas.openxmlformats.org/presentationml/2006/main">
  <p:tag name="PA" val="v5.2.11"/>
</p:tagLst>
</file>

<file path=ppt/tags/tag325.xml><?xml version="1.0" encoding="utf-8"?>
<p:tagLst xmlns:p="http://schemas.openxmlformats.org/presentationml/2006/main">
  <p:tag name="PA" val="v5.2.11"/>
</p:tagLst>
</file>

<file path=ppt/tags/tag326.xml><?xml version="1.0" encoding="utf-8"?>
<p:tagLst xmlns:p="http://schemas.openxmlformats.org/presentationml/2006/main">
  <p:tag name="PA" val="v5.2.11"/>
</p:tagLst>
</file>

<file path=ppt/tags/tag327.xml><?xml version="1.0" encoding="utf-8"?>
<p:tagLst xmlns:p="http://schemas.openxmlformats.org/presentationml/2006/main">
  <p:tag name="PA" val="v5.2.11"/>
</p:tagLst>
</file>

<file path=ppt/tags/tag328.xml><?xml version="1.0" encoding="utf-8"?>
<p:tagLst xmlns:p="http://schemas.openxmlformats.org/presentationml/2006/main">
  <p:tag name="PA" val="v5.2.11"/>
</p:tagLst>
</file>

<file path=ppt/tags/tag329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PA" val="v5.2.11"/>
</p:tagLst>
</file>

<file path=ppt/tags/tag331.xml><?xml version="1.0" encoding="utf-8"?>
<p:tagLst xmlns:p="http://schemas.openxmlformats.org/presentationml/2006/main">
  <p:tag name="PA" val="v5.2.11"/>
</p:tagLst>
</file>

<file path=ppt/tags/tag332.xml><?xml version="1.0" encoding="utf-8"?>
<p:tagLst xmlns:p="http://schemas.openxmlformats.org/presentationml/2006/main">
  <p:tag name="PA" val="v5.2.11"/>
</p:tagLst>
</file>

<file path=ppt/tags/tag333.xml><?xml version="1.0" encoding="utf-8"?>
<p:tagLst xmlns:p="http://schemas.openxmlformats.org/presentationml/2006/main">
  <p:tag name="PA" val="v5.2.11"/>
</p:tagLst>
</file>

<file path=ppt/tags/tag334.xml><?xml version="1.0" encoding="utf-8"?>
<p:tagLst xmlns:p="http://schemas.openxmlformats.org/presentationml/2006/main">
  <p:tag name="PA" val="v5.2.11"/>
</p:tagLst>
</file>

<file path=ppt/tags/tag335.xml><?xml version="1.0" encoding="utf-8"?>
<p:tagLst xmlns:p="http://schemas.openxmlformats.org/presentationml/2006/main">
  <p:tag name="PA" val="v5.2.11"/>
</p:tagLst>
</file>

<file path=ppt/tags/tag336.xml><?xml version="1.0" encoding="utf-8"?>
<p:tagLst xmlns:p="http://schemas.openxmlformats.org/presentationml/2006/main">
  <p:tag name="PA" val="v5.2.11"/>
</p:tagLst>
</file>

<file path=ppt/tags/tag337.xml><?xml version="1.0" encoding="utf-8"?>
<p:tagLst xmlns:p="http://schemas.openxmlformats.org/presentationml/2006/main">
  <p:tag name="PA" val="v5.2.11"/>
</p:tagLst>
</file>

<file path=ppt/tags/tag338.xml><?xml version="1.0" encoding="utf-8"?>
<p:tagLst xmlns:p="http://schemas.openxmlformats.org/presentationml/2006/main">
  <p:tag name="PA" val="v5.2.11"/>
</p:tagLst>
</file>

<file path=ppt/tags/tag339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PA" val="v5.2.11"/>
</p:tagLst>
</file>

<file path=ppt/tags/tag341.xml><?xml version="1.0" encoding="utf-8"?>
<p:tagLst xmlns:p="http://schemas.openxmlformats.org/presentationml/2006/main">
  <p:tag name="PA" val="v5.2.11"/>
</p:tagLst>
</file>

<file path=ppt/tags/tag342.xml><?xml version="1.0" encoding="utf-8"?>
<p:tagLst xmlns:p="http://schemas.openxmlformats.org/presentationml/2006/main">
  <p:tag name="PA" val="v5.2.11"/>
</p:tagLst>
</file>

<file path=ppt/tags/tag343.xml><?xml version="1.0" encoding="utf-8"?>
<p:tagLst xmlns:p="http://schemas.openxmlformats.org/presentationml/2006/main">
  <p:tag name="PA" val="v5.2.11"/>
</p:tagLst>
</file>

<file path=ppt/tags/tag344.xml><?xml version="1.0" encoding="utf-8"?>
<p:tagLst xmlns:p="http://schemas.openxmlformats.org/presentationml/2006/main">
  <p:tag name="PA" val="v5.2.11"/>
</p:tagLst>
</file>

<file path=ppt/tags/tag345.xml><?xml version="1.0" encoding="utf-8"?>
<p:tagLst xmlns:p="http://schemas.openxmlformats.org/presentationml/2006/main">
  <p:tag name="PA" val="v5.2.11"/>
</p:tagLst>
</file>

<file path=ppt/tags/tag346.xml><?xml version="1.0" encoding="utf-8"?>
<p:tagLst xmlns:p="http://schemas.openxmlformats.org/presentationml/2006/main">
  <p:tag name="PA" val="v5.2.11"/>
</p:tagLst>
</file>

<file path=ppt/tags/tag347.xml><?xml version="1.0" encoding="utf-8"?>
<p:tagLst xmlns:p="http://schemas.openxmlformats.org/presentationml/2006/main">
  <p:tag name="PA" val="v5.2.11"/>
</p:tagLst>
</file>

<file path=ppt/tags/tag348.xml><?xml version="1.0" encoding="utf-8"?>
<p:tagLst xmlns:p="http://schemas.openxmlformats.org/presentationml/2006/main">
  <p:tag name="PA" val="v5.2.11"/>
</p:tagLst>
</file>

<file path=ppt/tags/tag349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PA" val="v5.2.11"/>
</p:tagLst>
</file>

<file path=ppt/tags/tag351.xml><?xml version="1.0" encoding="utf-8"?>
<p:tagLst xmlns:p="http://schemas.openxmlformats.org/presentationml/2006/main">
  <p:tag name="PA" val="v5.2.11"/>
</p:tagLst>
</file>

<file path=ppt/tags/tag352.xml><?xml version="1.0" encoding="utf-8"?>
<p:tagLst xmlns:p="http://schemas.openxmlformats.org/presentationml/2006/main">
  <p:tag name="PA" val="v5.2.11"/>
</p:tagLst>
</file>

<file path=ppt/tags/tag353.xml><?xml version="1.0" encoding="utf-8"?>
<p:tagLst xmlns:p="http://schemas.openxmlformats.org/presentationml/2006/main">
  <p:tag name="PA" val="v5.2.11"/>
</p:tagLst>
</file>

<file path=ppt/tags/tag354.xml><?xml version="1.0" encoding="utf-8"?>
<p:tagLst xmlns:p="http://schemas.openxmlformats.org/presentationml/2006/main">
  <p:tag name="PA" val="v5.2.11"/>
</p:tagLst>
</file>

<file path=ppt/tags/tag355.xml><?xml version="1.0" encoding="utf-8"?>
<p:tagLst xmlns:p="http://schemas.openxmlformats.org/presentationml/2006/main">
  <p:tag name="PA" val="v5.2.11"/>
</p:tagLst>
</file>

<file path=ppt/tags/tag356.xml><?xml version="1.0" encoding="utf-8"?>
<p:tagLst xmlns:p="http://schemas.openxmlformats.org/presentationml/2006/main">
  <p:tag name="PA" val="v5.2.11"/>
</p:tagLst>
</file>

<file path=ppt/tags/tag357.xml><?xml version="1.0" encoding="utf-8"?>
<p:tagLst xmlns:p="http://schemas.openxmlformats.org/presentationml/2006/main">
  <p:tag name="PA" val="v5.2.11"/>
</p:tagLst>
</file>

<file path=ppt/tags/tag358.xml><?xml version="1.0" encoding="utf-8"?>
<p:tagLst xmlns:p="http://schemas.openxmlformats.org/presentationml/2006/main">
  <p:tag name="PA" val="v5.2.11"/>
</p:tagLst>
</file>

<file path=ppt/tags/tag359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PA" val="v5.2.11"/>
</p:tagLst>
</file>

<file path=ppt/tags/tag361.xml><?xml version="1.0" encoding="utf-8"?>
<p:tagLst xmlns:p="http://schemas.openxmlformats.org/presentationml/2006/main">
  <p:tag name="PA" val="v5.2.11"/>
</p:tagLst>
</file>

<file path=ppt/tags/tag362.xml><?xml version="1.0" encoding="utf-8"?>
<p:tagLst xmlns:p="http://schemas.openxmlformats.org/presentationml/2006/main">
  <p:tag name="PA" val="v5.2.11"/>
</p:tagLst>
</file>

<file path=ppt/tags/tag363.xml><?xml version="1.0" encoding="utf-8"?>
<p:tagLst xmlns:p="http://schemas.openxmlformats.org/presentationml/2006/main">
  <p:tag name="PA" val="v5.2.11"/>
</p:tagLst>
</file>

<file path=ppt/tags/tag364.xml><?xml version="1.0" encoding="utf-8"?>
<p:tagLst xmlns:p="http://schemas.openxmlformats.org/presentationml/2006/main">
  <p:tag name="PA" val="v5.2.11"/>
</p:tagLst>
</file>

<file path=ppt/tags/tag365.xml><?xml version="1.0" encoding="utf-8"?>
<p:tagLst xmlns:p="http://schemas.openxmlformats.org/presentationml/2006/main">
  <p:tag name="PA" val="v5.2.11"/>
</p:tagLst>
</file>

<file path=ppt/tags/tag366.xml><?xml version="1.0" encoding="utf-8"?>
<p:tagLst xmlns:p="http://schemas.openxmlformats.org/presentationml/2006/main">
  <p:tag name="PA" val="v5.2.11"/>
</p:tagLst>
</file>

<file path=ppt/tags/tag367.xml><?xml version="1.0" encoding="utf-8"?>
<p:tagLst xmlns:p="http://schemas.openxmlformats.org/presentationml/2006/main">
  <p:tag name="PA" val="v5.2.11"/>
</p:tagLst>
</file>

<file path=ppt/tags/tag368.xml><?xml version="1.0" encoding="utf-8"?>
<p:tagLst xmlns:p="http://schemas.openxmlformats.org/presentationml/2006/main">
  <p:tag name="PA" val="v5.2.11"/>
</p:tagLst>
</file>

<file path=ppt/tags/tag369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PA" val="v5.2.11"/>
</p:tagLst>
</file>

<file path=ppt/tags/tag371.xml><?xml version="1.0" encoding="utf-8"?>
<p:tagLst xmlns:p="http://schemas.openxmlformats.org/presentationml/2006/main">
  <p:tag name="PA" val="v5.2.11"/>
</p:tagLst>
</file>

<file path=ppt/tags/tag372.xml><?xml version="1.0" encoding="utf-8"?>
<p:tagLst xmlns:p="http://schemas.openxmlformats.org/presentationml/2006/main">
  <p:tag name="PA" val="v5.2.11"/>
</p:tagLst>
</file>

<file path=ppt/tags/tag373.xml><?xml version="1.0" encoding="utf-8"?>
<p:tagLst xmlns:p="http://schemas.openxmlformats.org/presentationml/2006/main">
  <p:tag name="PA" val="v5.2.11"/>
</p:tagLst>
</file>

<file path=ppt/tags/tag374.xml><?xml version="1.0" encoding="utf-8"?>
<p:tagLst xmlns:p="http://schemas.openxmlformats.org/presentationml/2006/main">
  <p:tag name="PA" val="v5.2.11"/>
</p:tagLst>
</file>

<file path=ppt/tags/tag375.xml><?xml version="1.0" encoding="utf-8"?>
<p:tagLst xmlns:p="http://schemas.openxmlformats.org/presentationml/2006/main">
  <p:tag name="PA" val="v5.2.11"/>
</p:tagLst>
</file>

<file path=ppt/tags/tag376.xml><?xml version="1.0" encoding="utf-8"?>
<p:tagLst xmlns:p="http://schemas.openxmlformats.org/presentationml/2006/main">
  <p:tag name="PA" val="v5.2.11"/>
</p:tagLst>
</file>

<file path=ppt/tags/tag377.xml><?xml version="1.0" encoding="utf-8"?>
<p:tagLst xmlns:p="http://schemas.openxmlformats.org/presentationml/2006/main">
  <p:tag name="PA" val="v5.2.11"/>
</p:tagLst>
</file>

<file path=ppt/tags/tag378.xml><?xml version="1.0" encoding="utf-8"?>
<p:tagLst xmlns:p="http://schemas.openxmlformats.org/presentationml/2006/main">
  <p:tag name="PA" val="v5.2.11"/>
</p:tagLst>
</file>

<file path=ppt/tags/tag379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PA" val="v5.2.11"/>
</p:tagLst>
</file>

<file path=ppt/tags/tag381.xml><?xml version="1.0" encoding="utf-8"?>
<p:tagLst xmlns:p="http://schemas.openxmlformats.org/presentationml/2006/main">
  <p:tag name="PA" val="v5.2.11"/>
</p:tagLst>
</file>

<file path=ppt/tags/tag382.xml><?xml version="1.0" encoding="utf-8"?>
<p:tagLst xmlns:p="http://schemas.openxmlformats.org/presentationml/2006/main">
  <p:tag name="PA" val="v5.2.11"/>
</p:tagLst>
</file>

<file path=ppt/tags/tag383.xml><?xml version="1.0" encoding="utf-8"?>
<p:tagLst xmlns:p="http://schemas.openxmlformats.org/presentationml/2006/main">
  <p:tag name="PA" val="v5.2.11"/>
</p:tagLst>
</file>

<file path=ppt/tags/tag384.xml><?xml version="1.0" encoding="utf-8"?>
<p:tagLst xmlns:p="http://schemas.openxmlformats.org/presentationml/2006/main">
  <p:tag name="PA" val="v5.2.11"/>
</p:tagLst>
</file>

<file path=ppt/tags/tag385.xml><?xml version="1.0" encoding="utf-8"?>
<p:tagLst xmlns:p="http://schemas.openxmlformats.org/presentationml/2006/main">
  <p:tag name="PA" val="v5.2.11"/>
</p:tagLst>
</file>

<file path=ppt/tags/tag386.xml><?xml version="1.0" encoding="utf-8"?>
<p:tagLst xmlns:p="http://schemas.openxmlformats.org/presentationml/2006/main">
  <p:tag name="PA" val="v5.2.11"/>
</p:tagLst>
</file>

<file path=ppt/tags/tag387.xml><?xml version="1.0" encoding="utf-8"?>
<p:tagLst xmlns:p="http://schemas.openxmlformats.org/presentationml/2006/main">
  <p:tag name="PA" val="v5.2.11"/>
</p:tagLst>
</file>

<file path=ppt/tags/tag388.xml><?xml version="1.0" encoding="utf-8"?>
<p:tagLst xmlns:p="http://schemas.openxmlformats.org/presentationml/2006/main">
  <p:tag name="PA" val="v5.2.11"/>
</p:tagLst>
</file>

<file path=ppt/tags/tag389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PA" val="v5.2.11"/>
</p:tagLst>
</file>

<file path=ppt/tags/tag391.xml><?xml version="1.0" encoding="utf-8"?>
<p:tagLst xmlns:p="http://schemas.openxmlformats.org/presentationml/2006/main">
  <p:tag name="PA" val="v5.2.11"/>
</p:tagLst>
</file>

<file path=ppt/tags/tag392.xml><?xml version="1.0" encoding="utf-8"?>
<p:tagLst xmlns:p="http://schemas.openxmlformats.org/presentationml/2006/main">
  <p:tag name="PA" val="v5.2.11"/>
</p:tagLst>
</file>

<file path=ppt/tags/tag393.xml><?xml version="1.0" encoding="utf-8"?>
<p:tagLst xmlns:p="http://schemas.openxmlformats.org/presentationml/2006/main">
  <p:tag name="PA" val="v5.2.11"/>
</p:tagLst>
</file>

<file path=ppt/tags/tag394.xml><?xml version="1.0" encoding="utf-8"?>
<p:tagLst xmlns:p="http://schemas.openxmlformats.org/presentationml/2006/main">
  <p:tag name="PA" val="v5.2.11"/>
</p:tagLst>
</file>

<file path=ppt/tags/tag395.xml><?xml version="1.0" encoding="utf-8"?>
<p:tagLst xmlns:p="http://schemas.openxmlformats.org/presentationml/2006/main">
  <p:tag name="PA" val="v5.2.11"/>
</p:tagLst>
</file>

<file path=ppt/tags/tag396.xml><?xml version="1.0" encoding="utf-8"?>
<p:tagLst xmlns:p="http://schemas.openxmlformats.org/presentationml/2006/main">
  <p:tag name="PA" val="v5.2.11"/>
</p:tagLst>
</file>

<file path=ppt/tags/tag397.xml><?xml version="1.0" encoding="utf-8"?>
<p:tagLst xmlns:p="http://schemas.openxmlformats.org/presentationml/2006/main">
  <p:tag name="PA" val="v5.2.11"/>
</p:tagLst>
</file>

<file path=ppt/tags/tag398.xml><?xml version="1.0" encoding="utf-8"?>
<p:tagLst xmlns:p="http://schemas.openxmlformats.org/presentationml/2006/main">
  <p:tag name="PA" val="v5.2.11"/>
</p:tagLst>
</file>

<file path=ppt/tags/tag39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PA" val="v5.2.11"/>
</p:tagLst>
</file>

<file path=ppt/tags/tag401.xml><?xml version="1.0" encoding="utf-8"?>
<p:tagLst xmlns:p="http://schemas.openxmlformats.org/presentationml/2006/main">
  <p:tag name="PA" val="v5.2.11"/>
</p:tagLst>
</file>

<file path=ppt/tags/tag402.xml><?xml version="1.0" encoding="utf-8"?>
<p:tagLst xmlns:p="http://schemas.openxmlformats.org/presentationml/2006/main">
  <p:tag name="PA" val="v5.2.11"/>
</p:tagLst>
</file>

<file path=ppt/tags/tag403.xml><?xml version="1.0" encoding="utf-8"?>
<p:tagLst xmlns:p="http://schemas.openxmlformats.org/presentationml/2006/main">
  <p:tag name="PA" val="v5.2.11"/>
</p:tagLst>
</file>

<file path=ppt/tags/tag404.xml><?xml version="1.0" encoding="utf-8"?>
<p:tagLst xmlns:p="http://schemas.openxmlformats.org/presentationml/2006/main">
  <p:tag name="PA" val="v5.2.11"/>
</p:tagLst>
</file>

<file path=ppt/tags/tag405.xml><?xml version="1.0" encoding="utf-8"?>
<p:tagLst xmlns:p="http://schemas.openxmlformats.org/presentationml/2006/main">
  <p:tag name="PA" val="v5.2.11"/>
</p:tagLst>
</file>

<file path=ppt/tags/tag406.xml><?xml version="1.0" encoding="utf-8"?>
<p:tagLst xmlns:p="http://schemas.openxmlformats.org/presentationml/2006/main">
  <p:tag name="PA" val="v5.2.11"/>
</p:tagLst>
</file>

<file path=ppt/tags/tag407.xml><?xml version="1.0" encoding="utf-8"?>
<p:tagLst xmlns:p="http://schemas.openxmlformats.org/presentationml/2006/main">
  <p:tag name="PA" val="v5.2.11"/>
</p:tagLst>
</file>

<file path=ppt/tags/tag408.xml><?xml version="1.0" encoding="utf-8"?>
<p:tagLst xmlns:p="http://schemas.openxmlformats.org/presentationml/2006/main">
  <p:tag name="PA" val="v5.2.11"/>
</p:tagLst>
</file>

<file path=ppt/tags/tag409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PA" val="v5.2.11"/>
</p:tagLst>
</file>

<file path=ppt/tags/tag411.xml><?xml version="1.0" encoding="utf-8"?>
<p:tagLst xmlns:p="http://schemas.openxmlformats.org/presentationml/2006/main">
  <p:tag name="PA" val="v5.2.11"/>
</p:tagLst>
</file>

<file path=ppt/tags/tag412.xml><?xml version="1.0" encoding="utf-8"?>
<p:tagLst xmlns:p="http://schemas.openxmlformats.org/presentationml/2006/main">
  <p:tag name="PA" val="v5.2.11"/>
</p:tagLst>
</file>

<file path=ppt/tags/tag413.xml><?xml version="1.0" encoding="utf-8"?>
<p:tagLst xmlns:p="http://schemas.openxmlformats.org/presentationml/2006/main">
  <p:tag name="PA" val="v5.2.11"/>
</p:tagLst>
</file>

<file path=ppt/tags/tag414.xml><?xml version="1.0" encoding="utf-8"?>
<p:tagLst xmlns:p="http://schemas.openxmlformats.org/presentationml/2006/main">
  <p:tag name="PA" val="v5.2.11"/>
</p:tagLst>
</file>

<file path=ppt/tags/tag415.xml><?xml version="1.0" encoding="utf-8"?>
<p:tagLst xmlns:p="http://schemas.openxmlformats.org/presentationml/2006/main">
  <p:tag name="PA" val="v5.2.11"/>
</p:tagLst>
</file>

<file path=ppt/tags/tag416.xml><?xml version="1.0" encoding="utf-8"?>
<p:tagLst xmlns:p="http://schemas.openxmlformats.org/presentationml/2006/main">
  <p:tag name="PA" val="v5.2.11"/>
</p:tagLst>
</file>

<file path=ppt/tags/tag417.xml><?xml version="1.0" encoding="utf-8"?>
<p:tagLst xmlns:p="http://schemas.openxmlformats.org/presentationml/2006/main">
  <p:tag name="PA" val="v5.2.11"/>
</p:tagLst>
</file>

<file path=ppt/tags/tag418.xml><?xml version="1.0" encoding="utf-8"?>
<p:tagLst xmlns:p="http://schemas.openxmlformats.org/presentationml/2006/main">
  <p:tag name="PA" val="v5.2.11"/>
</p:tagLst>
</file>

<file path=ppt/tags/tag419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PA" val="v5.2.11"/>
</p:tagLst>
</file>

<file path=ppt/tags/tag421.xml><?xml version="1.0" encoding="utf-8"?>
<p:tagLst xmlns:p="http://schemas.openxmlformats.org/presentationml/2006/main">
  <p:tag name="PA" val="v5.2.11"/>
</p:tagLst>
</file>

<file path=ppt/tags/tag422.xml><?xml version="1.0" encoding="utf-8"?>
<p:tagLst xmlns:p="http://schemas.openxmlformats.org/presentationml/2006/main">
  <p:tag name="PA" val="v5.2.11"/>
</p:tagLst>
</file>

<file path=ppt/tags/tag423.xml><?xml version="1.0" encoding="utf-8"?>
<p:tagLst xmlns:p="http://schemas.openxmlformats.org/presentationml/2006/main">
  <p:tag name="PA" val="v5.2.11"/>
</p:tagLst>
</file>

<file path=ppt/tags/tag424.xml><?xml version="1.0" encoding="utf-8"?>
<p:tagLst xmlns:p="http://schemas.openxmlformats.org/presentationml/2006/main">
  <p:tag name="PA" val="v5.2.11"/>
</p:tagLst>
</file>

<file path=ppt/tags/tag425.xml><?xml version="1.0" encoding="utf-8"?>
<p:tagLst xmlns:p="http://schemas.openxmlformats.org/presentationml/2006/main">
  <p:tag name="PA" val="v5.2.11"/>
</p:tagLst>
</file>

<file path=ppt/tags/tag426.xml><?xml version="1.0" encoding="utf-8"?>
<p:tagLst xmlns:p="http://schemas.openxmlformats.org/presentationml/2006/main">
  <p:tag name="PA" val="v5.2.11"/>
</p:tagLst>
</file>

<file path=ppt/tags/tag427.xml><?xml version="1.0" encoding="utf-8"?>
<p:tagLst xmlns:p="http://schemas.openxmlformats.org/presentationml/2006/main">
  <p:tag name="PA" val="v5.2.11"/>
</p:tagLst>
</file>

<file path=ppt/tags/tag428.xml><?xml version="1.0" encoding="utf-8"?>
<p:tagLst xmlns:p="http://schemas.openxmlformats.org/presentationml/2006/main">
  <p:tag name="PA" val="v5.2.11"/>
</p:tagLst>
</file>

<file path=ppt/tags/tag429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PA" val="v5.2.11"/>
</p:tagLst>
</file>

<file path=ppt/tags/tag431.xml><?xml version="1.0" encoding="utf-8"?>
<p:tagLst xmlns:p="http://schemas.openxmlformats.org/presentationml/2006/main">
  <p:tag name="PA" val="v5.2.11"/>
</p:tagLst>
</file>

<file path=ppt/tags/tag432.xml><?xml version="1.0" encoding="utf-8"?>
<p:tagLst xmlns:p="http://schemas.openxmlformats.org/presentationml/2006/main">
  <p:tag name="PA" val="v5.2.11"/>
</p:tagLst>
</file>

<file path=ppt/tags/tag433.xml><?xml version="1.0" encoding="utf-8"?>
<p:tagLst xmlns:p="http://schemas.openxmlformats.org/presentationml/2006/main">
  <p:tag name="PA" val="v5.2.11"/>
</p:tagLst>
</file>

<file path=ppt/tags/tag434.xml><?xml version="1.0" encoding="utf-8"?>
<p:tagLst xmlns:p="http://schemas.openxmlformats.org/presentationml/2006/main">
  <p:tag name="PA" val="v5.2.11"/>
</p:tagLst>
</file>

<file path=ppt/tags/tag435.xml><?xml version="1.0" encoding="utf-8"?>
<p:tagLst xmlns:p="http://schemas.openxmlformats.org/presentationml/2006/main">
  <p:tag name="KSO_WM_UNIT_TABLE_BEAUTIFY" val="smartTable{a3504bfe-9be4-4cbb-8cd9-10c76e4b185a}"/>
  <p:tag name="TABLE_ENDDRAG_ORIGIN_RECT" val="933*287"/>
  <p:tag name="TABLE_ENDDRAG_RECT" val="13*159*933*287"/>
</p:tagLst>
</file>

<file path=ppt/tags/tag43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7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38.xml><?xml version="1.0" encoding="utf-8"?>
<p:tagLst xmlns:p="http://schemas.openxmlformats.org/presentationml/2006/main">
  <p:tag name="KSO_WM_SPECIAL_SOURCE" val="bdnull"/>
</p:tagLst>
</file>

<file path=ppt/tags/tag439.xml><?xml version="1.0" encoding="utf-8"?>
<p:tagLst xmlns:p="http://schemas.openxmlformats.org/presentationml/2006/main">
  <p:tag name="KSO_WM_UNIT_PLACING_PICTURE_USER_VIEWPORT" val="{&quot;height&quot;:8984,&quot;width&quot;:15690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PECIAL_SOURCE" val="bdnull"/>
</p:tagLst>
</file>

<file path=ppt/tags/tag441.xml><?xml version="1.0" encoding="utf-8"?>
<p:tagLst xmlns:p="http://schemas.openxmlformats.org/presentationml/2006/main">
  <p:tag name="KSO_WM_UNIT_TABLE_BEAUTIFY" val="smartTable{ac5cdef5-b64f-45b7-a512-3dbb7f1231da}"/>
</p:tagLst>
</file>

<file path=ppt/tags/tag4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3.xml><?xml version="1.0" encoding="utf-8"?>
<p:tagLst xmlns:p="http://schemas.openxmlformats.org/presentationml/2006/main">
  <p:tag name="KSO_WM_UNIT_TABLE_BEAUTIFY" val="smartTable{ac5cdef5-b64f-45b7-a512-3dbb7f1231da}"/>
</p:tagLst>
</file>

<file path=ppt/tags/tag4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5.xml><?xml version="1.0" encoding="utf-8"?>
<p:tagLst xmlns:p="http://schemas.openxmlformats.org/presentationml/2006/main">
  <p:tag name="COMMONDATA" val="eyJoZGlkIjoiYWE1N2JhM2ZkYWYxMmIyOTYyMzRmZGExNjNmNTUwMDIifQ=="/>
  <p:tag name="KSO_WPP_MARK_KEY" val="eb4bae4b-5360-49a4-a543-f6ced229f92c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lang="zh-CN" altLang="en-US" sz="6000" b="1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  <a:cs typeface="Comic Sans MS" panose="030F0702030302020204" pitchFamily="66" charset="0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10083</Words>
  <Application>WPS Presentation</Application>
  <PresentationFormat>宽屏</PresentationFormat>
  <Paragraphs>1318</Paragraphs>
  <Slides>74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9" baseType="lpstr">
      <vt:lpstr>Arial</vt:lpstr>
      <vt:lpstr>SimSun</vt:lpstr>
      <vt:lpstr>Wingdings</vt:lpstr>
      <vt:lpstr>思源黑体 CN Regular</vt:lpstr>
      <vt:lpstr>SimHei</vt:lpstr>
      <vt:lpstr>Comic Sans MS</vt:lpstr>
      <vt:lpstr>Wingdings</vt:lpstr>
      <vt:lpstr>思源黑体 CN Bold</vt:lpstr>
      <vt:lpstr>Microsoft YaHei</vt:lpstr>
      <vt:lpstr>Arial</vt:lpstr>
      <vt:lpstr>Microsoft YaHei Light</vt:lpstr>
      <vt:lpstr>方正兰亭黑简体</vt:lpstr>
      <vt:lpstr>HelveticaExt-Normal</vt:lpstr>
      <vt:lpstr>OPPOSans B</vt:lpstr>
      <vt:lpstr>思源黑体 CN Heavy</vt:lpstr>
      <vt:lpstr>OPPOSans M</vt:lpstr>
      <vt:lpstr>华文细黑</vt:lpstr>
      <vt:lpstr>华文楷体</vt:lpstr>
      <vt:lpstr>Times New Roman</vt:lpstr>
      <vt:lpstr>Arial Unicode MS</vt:lpstr>
      <vt:lpstr>Calibri</vt:lpstr>
      <vt:lpstr>Times New Roman</vt:lpstr>
      <vt:lpstr>方正喵呜体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Cherries Huynh</cp:lastModifiedBy>
  <cp:revision>1732</cp:revision>
  <dcterms:created xsi:type="dcterms:W3CDTF">2022-10-09T05:54:00Z</dcterms:created>
  <dcterms:modified xsi:type="dcterms:W3CDTF">2022-11-02T16:11:34Z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3BEAB6AEADD54B46BB8F9B3F83322CDD</vt:lpwstr>
  </property>
</Properties>
</file>